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0B829-632F-40FB-BC4F-853426FA9160}" v="689" dt="2018-10-08T18:53:22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Berdiales Nortes" userId="507d04ca7be29483" providerId="LiveId" clId="{0790B829-632F-40FB-BC4F-853426FA9160}"/>
    <pc:docChg chg="custSel addSld modSld">
      <pc:chgData name="Sergio Berdiales Nortes" userId="507d04ca7be29483" providerId="LiveId" clId="{0790B829-632F-40FB-BC4F-853426FA9160}" dt="2018-10-08T18:53:22.171" v="689" actId="20577"/>
      <pc:docMkLst>
        <pc:docMk/>
      </pc:docMkLst>
      <pc:sldChg chg="addSp delSp modSp add">
        <pc:chgData name="Sergio Berdiales Nortes" userId="507d04ca7be29483" providerId="LiveId" clId="{0790B829-632F-40FB-BC4F-853426FA9160}" dt="2018-09-03T14:57:49.608" v="11" actId="1076"/>
        <pc:sldMkLst>
          <pc:docMk/>
          <pc:sldMk cId="1219564533" sldId="256"/>
        </pc:sldMkLst>
        <pc:spChg chg="del">
          <ac:chgData name="Sergio Berdiales Nortes" userId="507d04ca7be29483" providerId="LiveId" clId="{0790B829-632F-40FB-BC4F-853426FA9160}" dt="2018-09-03T14:56:19.365" v="2" actId="478"/>
          <ac:spMkLst>
            <pc:docMk/>
            <pc:sldMk cId="1219564533" sldId="256"/>
            <ac:spMk id="2" creationId="{D26C033E-E6AB-4AC4-B98A-8201E95E077C}"/>
          </ac:spMkLst>
        </pc:spChg>
        <pc:spChg chg="del">
          <ac:chgData name="Sergio Berdiales Nortes" userId="507d04ca7be29483" providerId="LiveId" clId="{0790B829-632F-40FB-BC4F-853426FA9160}" dt="2018-09-03T14:56:17.797" v="1" actId="478"/>
          <ac:spMkLst>
            <pc:docMk/>
            <pc:sldMk cId="1219564533" sldId="256"/>
            <ac:spMk id="3" creationId="{22EE6C84-6268-4AFD-A427-FD4C8F743230}"/>
          </ac:spMkLst>
        </pc:spChg>
        <pc:spChg chg="add mod">
          <ac:chgData name="Sergio Berdiales Nortes" userId="507d04ca7be29483" providerId="LiveId" clId="{0790B829-632F-40FB-BC4F-853426FA9160}" dt="2018-09-03T14:56:59.946" v="4" actId="1076"/>
          <ac:spMkLst>
            <pc:docMk/>
            <pc:sldMk cId="1219564533" sldId="256"/>
            <ac:spMk id="4" creationId="{378ADF08-956E-42B6-932F-D38FC9C85E01}"/>
          </ac:spMkLst>
        </pc:spChg>
        <pc:picChg chg="add mod modCrop">
          <ac:chgData name="Sergio Berdiales Nortes" userId="507d04ca7be29483" providerId="LiveId" clId="{0790B829-632F-40FB-BC4F-853426FA9160}" dt="2018-09-03T14:57:49.608" v="11" actId="1076"/>
          <ac:picMkLst>
            <pc:docMk/>
            <pc:sldMk cId="1219564533" sldId="256"/>
            <ac:picMk id="5" creationId="{6AF94FE6-5260-4573-9C8B-4CD59BD6DA23}"/>
          </ac:picMkLst>
        </pc:picChg>
      </pc:sldChg>
      <pc:sldChg chg="addSp delSp modSp add">
        <pc:chgData name="Sergio Berdiales Nortes" userId="507d04ca7be29483" providerId="LiveId" clId="{0790B829-632F-40FB-BC4F-853426FA9160}" dt="2018-10-08T18:53:22.171" v="689" actId="20577"/>
        <pc:sldMkLst>
          <pc:docMk/>
          <pc:sldMk cId="751051387" sldId="257"/>
        </pc:sldMkLst>
        <pc:spChg chg="del mod">
          <ac:chgData name="Sergio Berdiales Nortes" userId="507d04ca7be29483" providerId="LiveId" clId="{0790B829-632F-40FB-BC4F-853426FA9160}" dt="2018-09-03T17:58:45.800" v="15" actId="478"/>
          <ac:spMkLst>
            <pc:docMk/>
            <pc:sldMk cId="751051387" sldId="257"/>
            <ac:spMk id="2" creationId="{EC69D573-9BF3-40A0-A52F-071AEDAA707E}"/>
          </ac:spMkLst>
        </pc:spChg>
        <pc:spChg chg="del">
          <ac:chgData name="Sergio Berdiales Nortes" userId="507d04ca7be29483" providerId="LiveId" clId="{0790B829-632F-40FB-BC4F-853426FA9160}" dt="2018-09-03T17:58:43.197" v="13" actId="478"/>
          <ac:spMkLst>
            <pc:docMk/>
            <pc:sldMk cId="751051387" sldId="257"/>
            <ac:spMk id="3" creationId="{3A01331E-3023-43DD-8467-8DBB545A23B2}"/>
          </ac:spMkLst>
        </pc:spChg>
        <pc:spChg chg="add mod">
          <ac:chgData name="Sergio Berdiales Nortes" userId="507d04ca7be29483" providerId="LiveId" clId="{0790B829-632F-40FB-BC4F-853426FA9160}" dt="2018-09-03T17:58:55.004" v="18" actId="14100"/>
          <ac:spMkLst>
            <pc:docMk/>
            <pc:sldMk cId="751051387" sldId="257"/>
            <ac:spMk id="4" creationId="{12118A01-4709-4AEC-B578-0D19E0B972A4}"/>
          </ac:spMkLst>
        </pc:spChg>
        <pc:spChg chg="add mod">
          <ac:chgData name="Sergio Berdiales Nortes" userId="507d04ca7be29483" providerId="LiveId" clId="{0790B829-632F-40FB-BC4F-853426FA9160}" dt="2018-10-08T18:53:22.171" v="689" actId="20577"/>
          <ac:spMkLst>
            <pc:docMk/>
            <pc:sldMk cId="751051387" sldId="257"/>
            <ac:spMk id="5" creationId="{9FD950F3-4551-40F1-93ED-90BA24F4CFC7}"/>
          </ac:spMkLst>
        </pc:spChg>
      </pc:sldChg>
      <pc:sldChg chg="addSp modSp add">
        <pc:chgData name="Sergio Berdiales Nortes" userId="507d04ca7be29483" providerId="LiveId" clId="{0790B829-632F-40FB-BC4F-853426FA9160}" dt="2018-09-20T19:27:30.990" v="131" actId="404"/>
        <pc:sldMkLst>
          <pc:docMk/>
          <pc:sldMk cId="1693703489" sldId="258"/>
        </pc:sldMkLst>
        <pc:spChg chg="mod">
          <ac:chgData name="Sergio Berdiales Nortes" userId="507d04ca7be29483" providerId="LiveId" clId="{0790B829-632F-40FB-BC4F-853426FA9160}" dt="2018-09-20T19:24:03.091" v="110" actId="113"/>
          <ac:spMkLst>
            <pc:docMk/>
            <pc:sldMk cId="1693703489" sldId="258"/>
            <ac:spMk id="2" creationId="{593142D1-72C5-4AA1-84AD-A882FF63E51C}"/>
          </ac:spMkLst>
        </pc:spChg>
        <pc:spChg chg="mod">
          <ac:chgData name="Sergio Berdiales Nortes" userId="507d04ca7be29483" providerId="LiveId" clId="{0790B829-632F-40FB-BC4F-853426FA9160}" dt="2018-09-20T19:27:30.990" v="131" actId="404"/>
          <ac:spMkLst>
            <pc:docMk/>
            <pc:sldMk cId="1693703489" sldId="258"/>
            <ac:spMk id="3" creationId="{3C40EDF6-4B06-485D-B310-EF0EC3C2FBCD}"/>
          </ac:spMkLst>
        </pc:spChg>
        <pc:picChg chg="add mod modCrop">
          <ac:chgData name="Sergio Berdiales Nortes" userId="507d04ca7be29483" providerId="LiveId" clId="{0790B829-632F-40FB-BC4F-853426FA9160}" dt="2018-09-20T19:23:56.584" v="109" actId="1076"/>
          <ac:picMkLst>
            <pc:docMk/>
            <pc:sldMk cId="1693703489" sldId="258"/>
            <ac:picMk id="4" creationId="{A3431A29-3A24-48EB-AC6D-F3574DF804EF}"/>
          </ac:picMkLst>
        </pc:picChg>
      </pc:sldChg>
      <pc:sldChg chg="addSp delSp modSp add">
        <pc:chgData name="Sergio Berdiales Nortes" userId="507d04ca7be29483" providerId="LiveId" clId="{0790B829-632F-40FB-BC4F-853426FA9160}" dt="2018-09-20T19:27:05.717" v="126" actId="1076"/>
        <pc:sldMkLst>
          <pc:docMk/>
          <pc:sldMk cId="3144488057" sldId="259"/>
        </pc:sldMkLst>
        <pc:spChg chg="del">
          <ac:chgData name="Sergio Berdiales Nortes" userId="507d04ca7be29483" providerId="LiveId" clId="{0790B829-632F-40FB-BC4F-853426FA9160}" dt="2018-09-20T19:26:55.074" v="123" actId="478"/>
          <ac:spMkLst>
            <pc:docMk/>
            <pc:sldMk cId="3144488057" sldId="259"/>
            <ac:spMk id="2" creationId="{F2BB6174-8939-473F-A83F-A154039A689D}"/>
          </ac:spMkLst>
        </pc:spChg>
        <pc:spChg chg="del">
          <ac:chgData name="Sergio Berdiales Nortes" userId="507d04ca7be29483" providerId="LiveId" clId="{0790B829-632F-40FB-BC4F-853426FA9160}" dt="2018-09-20T19:25:28.969" v="112" actId="478"/>
          <ac:spMkLst>
            <pc:docMk/>
            <pc:sldMk cId="3144488057" sldId="259"/>
            <ac:spMk id="3" creationId="{DB7F98D7-EF8C-4CFD-A3D5-A8DAC0A581F5}"/>
          </ac:spMkLst>
        </pc:spChg>
        <pc:spChg chg="add mod">
          <ac:chgData name="Sergio Berdiales Nortes" userId="507d04ca7be29483" providerId="LiveId" clId="{0790B829-632F-40FB-BC4F-853426FA9160}" dt="2018-09-20T19:27:05.717" v="126" actId="1076"/>
          <ac:spMkLst>
            <pc:docMk/>
            <pc:sldMk cId="3144488057" sldId="259"/>
            <ac:spMk id="5" creationId="{63466B69-3AA5-43F5-9201-C3E05A162B40}"/>
          </ac:spMkLst>
        </pc:spChg>
        <pc:picChg chg="add mod modCrop">
          <ac:chgData name="Sergio Berdiales Nortes" userId="507d04ca7be29483" providerId="LiveId" clId="{0790B829-632F-40FB-BC4F-853426FA9160}" dt="2018-09-20T19:27:05.717" v="126" actId="1076"/>
          <ac:picMkLst>
            <pc:docMk/>
            <pc:sldMk cId="3144488057" sldId="259"/>
            <ac:picMk id="4" creationId="{48BDEF1E-0925-4DD7-880B-13019140FB96}"/>
          </ac:picMkLst>
        </pc:picChg>
      </pc:sldChg>
      <pc:sldChg chg="addSp delSp modSp add">
        <pc:chgData name="Sergio Berdiales Nortes" userId="507d04ca7be29483" providerId="LiveId" clId="{0790B829-632F-40FB-BC4F-853426FA9160}" dt="2018-09-20T19:29:17.817" v="144" actId="1076"/>
        <pc:sldMkLst>
          <pc:docMk/>
          <pc:sldMk cId="3769950639" sldId="260"/>
        </pc:sldMkLst>
        <pc:spChg chg="del">
          <ac:chgData name="Sergio Berdiales Nortes" userId="507d04ca7be29483" providerId="LiveId" clId="{0790B829-632F-40FB-BC4F-853426FA9160}" dt="2018-09-20T19:28:21.137" v="134" actId="478"/>
          <ac:spMkLst>
            <pc:docMk/>
            <pc:sldMk cId="3769950639" sldId="260"/>
            <ac:spMk id="2" creationId="{9FB61FF3-B77D-4E95-A71F-50E8841E9107}"/>
          </ac:spMkLst>
        </pc:spChg>
        <pc:spChg chg="del">
          <ac:chgData name="Sergio Berdiales Nortes" userId="507d04ca7be29483" providerId="LiveId" clId="{0790B829-632F-40FB-BC4F-853426FA9160}" dt="2018-09-20T19:28:18.761" v="133" actId="478"/>
          <ac:spMkLst>
            <pc:docMk/>
            <pc:sldMk cId="3769950639" sldId="260"/>
            <ac:spMk id="3" creationId="{6CBC5E3A-7905-4360-8279-305BA4828E90}"/>
          </ac:spMkLst>
        </pc:spChg>
        <pc:spChg chg="add mod">
          <ac:chgData name="Sergio Berdiales Nortes" userId="507d04ca7be29483" providerId="LiveId" clId="{0790B829-632F-40FB-BC4F-853426FA9160}" dt="2018-09-20T19:29:15.291" v="143" actId="403"/>
          <ac:spMkLst>
            <pc:docMk/>
            <pc:sldMk cId="3769950639" sldId="260"/>
            <ac:spMk id="5" creationId="{7520F7FE-AB94-4B2E-94D2-4AC428856579}"/>
          </ac:spMkLst>
        </pc:spChg>
        <pc:picChg chg="add mod modCrop">
          <ac:chgData name="Sergio Berdiales Nortes" userId="507d04ca7be29483" providerId="LiveId" clId="{0790B829-632F-40FB-BC4F-853426FA9160}" dt="2018-09-20T19:29:17.817" v="144" actId="1076"/>
          <ac:picMkLst>
            <pc:docMk/>
            <pc:sldMk cId="3769950639" sldId="260"/>
            <ac:picMk id="4" creationId="{7EF099AB-8506-43BD-BE78-621E3BCD4DA4}"/>
          </ac:picMkLst>
        </pc:picChg>
      </pc:sldChg>
      <pc:sldChg chg="addSp delSp modSp add">
        <pc:chgData name="Sergio Berdiales Nortes" userId="507d04ca7be29483" providerId="LiveId" clId="{0790B829-632F-40FB-BC4F-853426FA9160}" dt="2018-09-20T19:41:06.512" v="173" actId="1076"/>
        <pc:sldMkLst>
          <pc:docMk/>
          <pc:sldMk cId="1454079490" sldId="261"/>
        </pc:sldMkLst>
        <pc:spChg chg="del mod">
          <ac:chgData name="Sergio Berdiales Nortes" userId="507d04ca7be29483" providerId="LiveId" clId="{0790B829-632F-40FB-BC4F-853426FA9160}" dt="2018-09-20T19:30:26.279" v="154" actId="478"/>
          <ac:spMkLst>
            <pc:docMk/>
            <pc:sldMk cId="1454079490" sldId="261"/>
            <ac:spMk id="2" creationId="{8F76E675-B6A6-44DA-A6B7-47122D12AB62}"/>
          </ac:spMkLst>
        </pc:spChg>
        <pc:spChg chg="del">
          <ac:chgData name="Sergio Berdiales Nortes" userId="507d04ca7be29483" providerId="LiveId" clId="{0790B829-632F-40FB-BC4F-853426FA9160}" dt="2018-09-20T19:30:12.029" v="149" actId="478"/>
          <ac:spMkLst>
            <pc:docMk/>
            <pc:sldMk cId="1454079490" sldId="261"/>
            <ac:spMk id="3" creationId="{92C14A07-1496-439B-8130-B5F702ACF526}"/>
          </ac:spMkLst>
        </pc:spChg>
        <pc:spChg chg="add mod">
          <ac:chgData name="Sergio Berdiales Nortes" userId="507d04ca7be29483" providerId="LiveId" clId="{0790B829-632F-40FB-BC4F-853426FA9160}" dt="2018-09-20T19:30:31.714" v="155" actId="1076"/>
          <ac:spMkLst>
            <pc:docMk/>
            <pc:sldMk cId="1454079490" sldId="261"/>
            <ac:spMk id="4" creationId="{11A75F74-B2C3-44B7-947E-0857DA904E11}"/>
          </ac:spMkLst>
        </pc:spChg>
        <pc:picChg chg="add mod modCrop">
          <ac:chgData name="Sergio Berdiales Nortes" userId="507d04ca7be29483" providerId="LiveId" clId="{0790B829-632F-40FB-BC4F-853426FA9160}" dt="2018-09-20T19:41:06.512" v="173" actId="1076"/>
          <ac:picMkLst>
            <pc:docMk/>
            <pc:sldMk cId="1454079490" sldId="261"/>
            <ac:picMk id="5" creationId="{A0A2164B-90A3-4234-9F4F-2F23840D4434}"/>
          </ac:picMkLst>
        </pc:picChg>
      </pc:sldChg>
      <pc:sldChg chg="addSp delSp modSp add">
        <pc:chgData name="Sergio Berdiales Nortes" userId="507d04ca7be29483" providerId="LiveId" clId="{0790B829-632F-40FB-BC4F-853426FA9160}" dt="2018-09-20T19:40:51.257" v="172" actId="14100"/>
        <pc:sldMkLst>
          <pc:docMk/>
          <pc:sldMk cId="1875953408" sldId="262"/>
        </pc:sldMkLst>
        <pc:spChg chg="del">
          <ac:chgData name="Sergio Berdiales Nortes" userId="507d04ca7be29483" providerId="LiveId" clId="{0790B829-632F-40FB-BC4F-853426FA9160}" dt="2018-09-20T19:40:46.440" v="171" actId="478"/>
          <ac:spMkLst>
            <pc:docMk/>
            <pc:sldMk cId="1875953408" sldId="262"/>
            <ac:spMk id="2" creationId="{BB1FB1B2-174E-4E63-986D-ECFFB709E355}"/>
          </ac:spMkLst>
        </pc:spChg>
        <pc:spChg chg="del">
          <ac:chgData name="Sergio Berdiales Nortes" userId="507d04ca7be29483" providerId="LiveId" clId="{0790B829-632F-40FB-BC4F-853426FA9160}" dt="2018-09-20T19:39:14.815" v="161" actId="478"/>
          <ac:spMkLst>
            <pc:docMk/>
            <pc:sldMk cId="1875953408" sldId="262"/>
            <ac:spMk id="3" creationId="{70EF14E1-49B1-4864-A32B-4B3FD7AC4B9D}"/>
          </ac:spMkLst>
        </pc:spChg>
        <pc:spChg chg="add mod">
          <ac:chgData name="Sergio Berdiales Nortes" userId="507d04ca7be29483" providerId="LiveId" clId="{0790B829-632F-40FB-BC4F-853426FA9160}" dt="2018-09-20T19:40:51.257" v="172" actId="14100"/>
          <ac:spMkLst>
            <pc:docMk/>
            <pc:sldMk cId="1875953408" sldId="262"/>
            <ac:spMk id="5" creationId="{2B833BE5-D855-494C-AF32-03428AF63618}"/>
          </ac:spMkLst>
        </pc:spChg>
        <pc:picChg chg="add mod modCrop">
          <ac:chgData name="Sergio Berdiales Nortes" userId="507d04ca7be29483" providerId="LiveId" clId="{0790B829-632F-40FB-BC4F-853426FA9160}" dt="2018-09-20T19:40:25.592" v="168" actId="1076"/>
          <ac:picMkLst>
            <pc:docMk/>
            <pc:sldMk cId="1875953408" sldId="262"/>
            <ac:picMk id="4" creationId="{29872185-ECA2-46F1-AD31-544D7FC606E9}"/>
          </ac:picMkLst>
        </pc:picChg>
      </pc:sldChg>
      <pc:sldChg chg="addSp delSp modSp add">
        <pc:chgData name="Sergio Berdiales Nortes" userId="507d04ca7be29483" providerId="LiveId" clId="{0790B829-632F-40FB-BC4F-853426FA9160}" dt="2018-09-20T19:46:46.814" v="183" actId="1076"/>
        <pc:sldMkLst>
          <pc:docMk/>
          <pc:sldMk cId="1682350822" sldId="263"/>
        </pc:sldMkLst>
        <pc:spChg chg="del">
          <ac:chgData name="Sergio Berdiales Nortes" userId="507d04ca7be29483" providerId="LiveId" clId="{0790B829-632F-40FB-BC4F-853426FA9160}" dt="2018-09-20T19:45:50.483" v="175" actId="478"/>
          <ac:spMkLst>
            <pc:docMk/>
            <pc:sldMk cId="1682350822" sldId="263"/>
            <ac:spMk id="2" creationId="{AB4A74A6-930A-464D-8763-E38BE9400770}"/>
          </ac:spMkLst>
        </pc:spChg>
        <pc:spChg chg="del">
          <ac:chgData name="Sergio Berdiales Nortes" userId="507d04ca7be29483" providerId="LiveId" clId="{0790B829-632F-40FB-BC4F-853426FA9160}" dt="2018-09-20T19:45:47.798" v="174" actId="478"/>
          <ac:spMkLst>
            <pc:docMk/>
            <pc:sldMk cId="1682350822" sldId="263"/>
            <ac:spMk id="3" creationId="{3E6268FC-210F-4B39-9F90-1F701E2077F0}"/>
          </ac:spMkLst>
        </pc:spChg>
        <pc:spChg chg="add mod">
          <ac:chgData name="Sergio Berdiales Nortes" userId="507d04ca7be29483" providerId="LiveId" clId="{0790B829-632F-40FB-BC4F-853426FA9160}" dt="2018-09-20T19:46:46.814" v="183" actId="1076"/>
          <ac:spMkLst>
            <pc:docMk/>
            <pc:sldMk cId="1682350822" sldId="263"/>
            <ac:spMk id="5" creationId="{E1DDCBE4-2DBC-4F9A-B1C6-53AC77D769E1}"/>
          </ac:spMkLst>
        </pc:spChg>
        <pc:picChg chg="add mod modCrop">
          <ac:chgData name="Sergio Berdiales Nortes" userId="507d04ca7be29483" providerId="LiveId" clId="{0790B829-632F-40FB-BC4F-853426FA9160}" dt="2018-09-20T19:46:28.938" v="181" actId="1076"/>
          <ac:picMkLst>
            <pc:docMk/>
            <pc:sldMk cId="1682350822" sldId="263"/>
            <ac:picMk id="4" creationId="{9BAD7232-6FB6-4007-B7C4-28F9D395CEF9}"/>
          </ac:picMkLst>
        </pc:picChg>
      </pc:sldChg>
      <pc:sldChg chg="addSp delSp modSp add">
        <pc:chgData name="Sergio Berdiales Nortes" userId="507d04ca7be29483" providerId="LiveId" clId="{0790B829-632F-40FB-BC4F-853426FA9160}" dt="2018-09-20T19:48:54.923" v="190"/>
        <pc:sldMkLst>
          <pc:docMk/>
          <pc:sldMk cId="3771725806" sldId="264"/>
        </pc:sldMkLst>
        <pc:spChg chg="del">
          <ac:chgData name="Sergio Berdiales Nortes" userId="507d04ca7be29483" providerId="LiveId" clId="{0790B829-632F-40FB-BC4F-853426FA9160}" dt="2018-09-20T19:48:04.519" v="185" actId="478"/>
          <ac:spMkLst>
            <pc:docMk/>
            <pc:sldMk cId="3771725806" sldId="264"/>
            <ac:spMk id="2" creationId="{CAE9826D-E7F4-4BA7-94E0-2EC6386D7269}"/>
          </ac:spMkLst>
        </pc:spChg>
        <pc:spChg chg="del">
          <ac:chgData name="Sergio Berdiales Nortes" userId="507d04ca7be29483" providerId="LiveId" clId="{0790B829-632F-40FB-BC4F-853426FA9160}" dt="2018-09-20T19:48:00.912" v="184" actId="478"/>
          <ac:spMkLst>
            <pc:docMk/>
            <pc:sldMk cId="3771725806" sldId="264"/>
            <ac:spMk id="3" creationId="{519DAE01-E673-48A2-ABF6-F9D3F772AF57}"/>
          </ac:spMkLst>
        </pc:spChg>
        <pc:spChg chg="add mod">
          <ac:chgData name="Sergio Berdiales Nortes" userId="507d04ca7be29483" providerId="LiveId" clId="{0790B829-632F-40FB-BC4F-853426FA9160}" dt="2018-09-20T19:48:09.530" v="187" actId="1076"/>
          <ac:spMkLst>
            <pc:docMk/>
            <pc:sldMk cId="3771725806" sldId="264"/>
            <ac:spMk id="4" creationId="{39A13543-2AD8-4C6A-BF8A-9A758AE0AB30}"/>
          </ac:spMkLst>
        </pc:spChg>
        <pc:picChg chg="add mod modCrop">
          <ac:chgData name="Sergio Berdiales Nortes" userId="507d04ca7be29483" providerId="LiveId" clId="{0790B829-632F-40FB-BC4F-853426FA9160}" dt="2018-09-20T19:48:31.621" v="189" actId="732"/>
          <ac:picMkLst>
            <pc:docMk/>
            <pc:sldMk cId="3771725806" sldId="264"/>
            <ac:picMk id="5" creationId="{D129B88F-3B90-4AD7-8BCC-9F7F07F8EE8A}"/>
          </ac:picMkLst>
        </pc:picChg>
        <pc:picChg chg="add">
          <ac:chgData name="Sergio Berdiales Nortes" userId="507d04ca7be29483" providerId="LiveId" clId="{0790B829-632F-40FB-BC4F-853426FA9160}" dt="2018-09-20T19:48:54.923" v="190"/>
          <ac:picMkLst>
            <pc:docMk/>
            <pc:sldMk cId="3771725806" sldId="264"/>
            <ac:picMk id="6" creationId="{6A6A81A0-2A8C-4372-ACA5-75CEEAA97B31}"/>
          </ac:picMkLst>
        </pc:picChg>
      </pc:sldChg>
      <pc:sldChg chg="addSp delSp add">
        <pc:chgData name="Sergio Berdiales Nortes" userId="507d04ca7be29483" providerId="LiveId" clId="{0790B829-632F-40FB-BC4F-853426FA9160}" dt="2018-09-22T10:52:01.879" v="193"/>
        <pc:sldMkLst>
          <pc:docMk/>
          <pc:sldMk cId="999226598" sldId="265"/>
        </pc:sldMkLst>
        <pc:spChg chg="del">
          <ac:chgData name="Sergio Berdiales Nortes" userId="507d04ca7be29483" providerId="LiveId" clId="{0790B829-632F-40FB-BC4F-853426FA9160}" dt="2018-09-22T10:51:59.802" v="192" actId="478"/>
          <ac:spMkLst>
            <pc:docMk/>
            <pc:sldMk cId="999226598" sldId="265"/>
            <ac:spMk id="3" creationId="{769A0247-B977-45A0-B043-DF33C098815E}"/>
          </ac:spMkLst>
        </pc:spChg>
        <pc:picChg chg="add">
          <ac:chgData name="Sergio Berdiales Nortes" userId="507d04ca7be29483" providerId="LiveId" clId="{0790B829-632F-40FB-BC4F-853426FA9160}" dt="2018-09-22T10:52:01.879" v="193"/>
          <ac:picMkLst>
            <pc:docMk/>
            <pc:sldMk cId="999226598" sldId="265"/>
            <ac:picMk id="4" creationId="{C4EB0A33-33CD-40C7-91A1-A43914EA61FB}"/>
          </ac:picMkLst>
        </pc:picChg>
      </pc:sldChg>
      <pc:sldChg chg="addSp delSp add">
        <pc:chgData name="Sergio Berdiales Nortes" userId="507d04ca7be29483" providerId="LiveId" clId="{0790B829-632F-40FB-BC4F-853426FA9160}" dt="2018-09-22T16:35:49.325" v="330"/>
        <pc:sldMkLst>
          <pc:docMk/>
          <pc:sldMk cId="3311496090" sldId="266"/>
        </pc:sldMkLst>
        <pc:spChg chg="del">
          <ac:chgData name="Sergio Berdiales Nortes" userId="507d04ca7be29483" providerId="LiveId" clId="{0790B829-632F-40FB-BC4F-853426FA9160}" dt="2018-09-22T16:27:54.162" v="197" actId="478"/>
          <ac:spMkLst>
            <pc:docMk/>
            <pc:sldMk cId="3311496090" sldId="266"/>
            <ac:spMk id="3" creationId="{E7F084FA-ADD7-4318-B244-0F31FDF687D3}"/>
          </ac:spMkLst>
        </pc:spChg>
        <pc:inkChg chg="add del">
          <ac:chgData name="Sergio Berdiales Nortes" userId="507d04ca7be29483" providerId="LiveId" clId="{0790B829-632F-40FB-BC4F-853426FA9160}" dt="2018-09-22T16:29:47.291" v="199"/>
          <ac:inkMkLst>
            <pc:docMk/>
            <pc:sldMk cId="3311496090" sldId="266"/>
            <ac:inkMk id="4" creationId="{9C7C120E-ACB4-4A73-9F39-F40F25172896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5" creationId="{B6AC99FE-86D5-4058-B292-5958A446E475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6" creationId="{DC219000-558C-45A9-A920-1FBBEF734CFD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7" creationId="{222246A2-96ED-4924-8D56-8A895CA18B61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8" creationId="{61CED62C-0F6D-440D-8E54-6C31F9CC0B4B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9" creationId="{9AB808AA-B111-4F5C-B55A-AC970E988EC4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0" creationId="{8608F943-1788-47F8-B123-977EBFDECD68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1" creationId="{126252ED-B92A-475E-90D0-BCC6324FC005}"/>
          </ac:inkMkLst>
        </pc:inkChg>
        <pc:inkChg chg="add">
          <ac:chgData name="Sergio Berdiales Nortes" userId="507d04ca7be29483" providerId="LiveId" clId="{0790B829-632F-40FB-BC4F-853426FA9160}" dt="2018-09-22T16:31:50.742" v="207"/>
          <ac:inkMkLst>
            <pc:docMk/>
            <pc:sldMk cId="3311496090" sldId="266"/>
            <ac:inkMk id="12" creationId="{4092EC78-35EF-44E0-9D2B-0E6FF8E94A33}"/>
          </ac:inkMkLst>
        </pc:inkChg>
        <pc:inkChg chg="add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3" creationId="{5B4B159A-3549-4BC5-BFB8-5C14C8ADAD64}"/>
          </ac:inkMkLst>
        </pc:inkChg>
        <pc:inkChg chg="add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4" creationId="{B4A47023-DFFD-4E09-90C6-A8A346CC6647}"/>
          </ac:inkMkLst>
        </pc:inkChg>
        <pc:inkChg chg="add del">
          <ac:chgData name="Sergio Berdiales Nortes" userId="507d04ca7be29483" providerId="LiveId" clId="{0790B829-632F-40FB-BC4F-853426FA9160}" dt="2018-09-22T16:32:24.070" v="244"/>
          <ac:inkMkLst>
            <pc:docMk/>
            <pc:sldMk cId="3311496090" sldId="266"/>
            <ac:inkMk id="15" creationId="{278FFE99-7BD6-486A-84F9-A284E5991C83}"/>
          </ac:inkMkLst>
        </pc:inkChg>
        <pc:inkChg chg="add del">
          <ac:chgData name="Sergio Berdiales Nortes" userId="507d04ca7be29483" providerId="LiveId" clId="{0790B829-632F-40FB-BC4F-853426FA9160}" dt="2018-09-22T16:32:24.105" v="247"/>
          <ac:inkMkLst>
            <pc:docMk/>
            <pc:sldMk cId="3311496090" sldId="266"/>
            <ac:inkMk id="16" creationId="{F0274B06-677F-4357-9C29-90083B408146}"/>
          </ac:inkMkLst>
        </pc:inkChg>
        <pc:inkChg chg="add del">
          <ac:chgData name="Sergio Berdiales Nortes" userId="507d04ca7be29483" providerId="LiveId" clId="{0790B829-632F-40FB-BC4F-853426FA9160}" dt="2018-09-22T16:32:24.085" v="245"/>
          <ac:inkMkLst>
            <pc:docMk/>
            <pc:sldMk cId="3311496090" sldId="266"/>
            <ac:inkMk id="17" creationId="{8CA4468B-9801-4BD8-BBDB-E612FDC7EB96}"/>
          </ac:inkMkLst>
        </pc:inkChg>
        <pc:inkChg chg="add del">
          <ac:chgData name="Sergio Berdiales Nortes" userId="507d04ca7be29483" providerId="LiveId" clId="{0790B829-632F-40FB-BC4F-853426FA9160}" dt="2018-09-22T16:32:24.105" v="246"/>
          <ac:inkMkLst>
            <pc:docMk/>
            <pc:sldMk cId="3311496090" sldId="266"/>
            <ac:inkMk id="18" creationId="{DFA4006A-4648-4838-B9A9-4B56871A209D}"/>
          </ac:inkMkLst>
        </pc:inkChg>
        <pc:inkChg chg="add del">
          <ac:chgData name="Sergio Berdiales Nortes" userId="507d04ca7be29483" providerId="LiveId" clId="{0790B829-632F-40FB-BC4F-853426FA9160}" dt="2018-09-22T16:32:24.405" v="248"/>
          <ac:inkMkLst>
            <pc:docMk/>
            <pc:sldMk cId="3311496090" sldId="266"/>
            <ac:inkMk id="19" creationId="{53C78A61-4723-48D6-8983-0076E8113A43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20" creationId="{2280A7A4-4662-464E-AF8A-E7FE849C6FE9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1" creationId="{81BB526A-A298-40F7-B26B-919E2767AECF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2" creationId="{8AD47553-D9B0-4508-AD84-93C043DB7BA8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3" creationId="{3CDADF96-E031-40EE-99EB-78DB62F34D96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4" creationId="{16D7971E-3F0D-4EC5-BBC2-C4CB4D8157D7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5" creationId="{35CBBEAD-1220-4D14-B6B7-B424091C79E5}"/>
          </ac:inkMkLst>
        </pc:inkChg>
        <pc:inkChg chg="add del">
          <ac:chgData name="Sergio Berdiales Nortes" userId="507d04ca7be29483" providerId="LiveId" clId="{0790B829-632F-40FB-BC4F-853426FA9160}" dt="2018-09-22T16:32:27.514" v="250"/>
          <ac:inkMkLst>
            <pc:docMk/>
            <pc:sldMk cId="3311496090" sldId="266"/>
            <ac:inkMk id="26" creationId="{62D89A60-86AE-4F9D-9890-C94CD0AD48F2}"/>
          </ac:inkMkLst>
        </pc:inkChg>
        <pc:inkChg chg="add del">
          <ac:chgData name="Sergio Berdiales Nortes" userId="507d04ca7be29483" providerId="LiveId" clId="{0790B829-632F-40FB-BC4F-853426FA9160}" dt="2018-09-22T16:32:27.513" v="249"/>
          <ac:inkMkLst>
            <pc:docMk/>
            <pc:sldMk cId="3311496090" sldId="266"/>
            <ac:inkMk id="27" creationId="{280E7744-0920-4206-922B-5B78D6F4109D}"/>
          </ac:inkMkLst>
        </pc:inkChg>
        <pc:inkChg chg="add del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28" creationId="{3654FB69-D59C-468C-8A76-C68C0E2616FB}"/>
          </ac:inkMkLst>
        </pc:inkChg>
        <pc:inkChg chg="add del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29" creationId="{2902B165-28EA-4F1E-A5C7-C05E70244BF7}"/>
          </ac:inkMkLst>
        </pc:inkChg>
        <pc:inkChg chg="add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30" creationId="{5616AE30-17C4-4494-A2D1-0941E834846A}"/>
          </ac:inkMkLst>
        </pc:inkChg>
        <pc:inkChg chg="add del">
          <ac:chgData name="Sergio Berdiales Nortes" userId="507d04ca7be29483" providerId="LiveId" clId="{0790B829-632F-40FB-BC4F-853426FA9160}" dt="2018-09-22T16:32:05.366" v="226"/>
          <ac:inkMkLst>
            <pc:docMk/>
            <pc:sldMk cId="3311496090" sldId="266"/>
            <ac:inkMk id="31" creationId="{7A8D39B9-2D03-4A5B-9EEC-39DC0B85DD17}"/>
          </ac:inkMkLst>
        </pc:inkChg>
        <pc:inkChg chg="add del">
          <ac:chgData name="Sergio Berdiales Nortes" userId="507d04ca7be29483" providerId="LiveId" clId="{0790B829-632F-40FB-BC4F-853426FA9160}" dt="2018-09-22T16:32:05.366" v="226"/>
          <ac:inkMkLst>
            <pc:docMk/>
            <pc:sldMk cId="3311496090" sldId="266"/>
            <ac:inkMk id="32" creationId="{63C57705-30CA-440E-89A1-C798A3C9CC22}"/>
          </ac:inkMkLst>
        </pc:inkChg>
        <pc:inkChg chg="add del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3" creationId="{3D7E8C08-D888-47B3-A322-7B11C744DF97}"/>
          </ac:inkMkLst>
        </pc:inkChg>
        <pc:inkChg chg="add del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4" creationId="{1C4F02A8-46B6-446B-8565-03C55F36C24D}"/>
          </ac:inkMkLst>
        </pc:inkChg>
        <pc:inkChg chg="add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5" creationId="{0F864461-EE07-4860-B566-9777F38124DB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6" creationId="{5232DDB9-A26D-4583-9FB1-FBAAE36519B6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7" creationId="{689D5CF1-3196-48D6-A0B9-A5CD1B9403CF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8" creationId="{EBD5B238-06A2-494C-95CF-D3119A3728BE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9" creationId="{FFFE0243-C286-46AC-AE71-5697AE21B256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0" creationId="{BB54FF71-462C-4C3D-B91B-0529717371C9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1" creationId="{B2942A79-50AF-4AB5-8CE8-936C6117FFA5}"/>
          </ac:inkMkLst>
        </pc:inkChg>
        <pc:inkChg chg="add del">
          <ac:chgData name="Sergio Berdiales Nortes" userId="507d04ca7be29483" providerId="LiveId" clId="{0790B829-632F-40FB-BC4F-853426FA9160}" dt="2018-09-22T16:32:13.028" v="237"/>
          <ac:inkMkLst>
            <pc:docMk/>
            <pc:sldMk cId="3311496090" sldId="266"/>
            <ac:inkMk id="42" creationId="{D262C325-10E9-4C59-9DCC-8D129A5CA33C}"/>
          </ac:inkMkLst>
        </pc:inkChg>
        <pc:inkChg chg="add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3" creationId="{9349520B-E805-4D31-8D38-EBF7A86907AF}"/>
          </ac:inkMkLst>
        </pc:inkChg>
        <pc:inkChg chg="add del">
          <ac:chgData name="Sergio Berdiales Nortes" userId="507d04ca7be29483" providerId="LiveId" clId="{0790B829-632F-40FB-BC4F-853426FA9160}" dt="2018-09-22T16:32:13.028" v="237"/>
          <ac:inkMkLst>
            <pc:docMk/>
            <pc:sldMk cId="3311496090" sldId="266"/>
            <ac:inkMk id="44" creationId="{BB405439-1837-434B-A63F-566FB45BBEE9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5" creationId="{BF48F37B-261D-40C1-9D76-CE91920DC157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6" creationId="{AFDDCC69-DC26-4AEB-8BA1-E1EEFD83C92E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7" creationId="{FC653461-F70E-4BFE-B8E6-9332D466D5ED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8" creationId="{C8043C87-1C56-47CD-B590-336A7E0147E4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9" creationId="{C14EDBFA-CA5C-4B2B-9540-92F2410E0288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50" creationId="{7A3A857E-F715-46AF-92CB-62AD175E2EDC}"/>
          </ac:inkMkLst>
        </pc:inkChg>
        <pc:inkChg chg="add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51" creationId="{499D947F-BD67-46D3-8E65-03A1AC136D0C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2" creationId="{ECE4133B-D858-469F-86E0-1064DD63172B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3" creationId="{237F828F-833B-4E56-A2FF-3716A38DFC37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4" creationId="{F14DD8F5-441D-4DEA-A151-679AB598F3B4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5" creationId="{3316D79C-43C4-4D47-89B3-9FEE6DC65A01}"/>
          </ac:inkMkLst>
        </pc:inkChg>
        <pc:inkChg chg="add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6" creationId="{C94CA45A-DB41-4610-8391-8E6FC27B78BB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7" creationId="{B753468E-BD68-402B-B64C-9D826A7FED6A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8" creationId="{F3664A4A-6928-47D3-8CB6-B5322126FB5E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9" creationId="{91F0B649-1A84-45B4-B4A5-26BC71E0769F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60" creationId="{778BFB1D-9754-4084-A169-89EAF80925C7}"/>
          </ac:inkMkLst>
        </pc:inkChg>
        <pc:inkChg chg="add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61" creationId="{6F52ACCF-C2D2-4C19-8B9A-885E17DC4636}"/>
          </ac:inkMkLst>
        </pc:inkChg>
        <pc:inkChg chg="add">
          <ac:chgData name="Sergio Berdiales Nortes" userId="507d04ca7be29483" providerId="LiveId" clId="{0790B829-632F-40FB-BC4F-853426FA9160}" dt="2018-09-22T16:32:33.876" v="261"/>
          <ac:inkMkLst>
            <pc:docMk/>
            <pc:sldMk cId="3311496090" sldId="266"/>
            <ac:inkMk id="62" creationId="{1456544D-A81B-4BFD-BFC8-29551A70B5CA}"/>
          </ac:inkMkLst>
        </pc:inkChg>
        <pc:inkChg chg="add del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63" creationId="{C6FC395F-0596-474D-AC7F-0B832686448E}"/>
          </ac:inkMkLst>
        </pc:inkChg>
        <pc:inkChg chg="add del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64" creationId="{6722D41C-7DBC-4CD0-9685-5A02DBBA4F10}"/>
          </ac:inkMkLst>
        </pc:inkChg>
        <pc:inkChg chg="add">
          <ac:chgData name="Sergio Berdiales Nortes" userId="507d04ca7be29483" providerId="LiveId" clId="{0790B829-632F-40FB-BC4F-853426FA9160}" dt="2018-09-22T16:32:34.476" v="264"/>
          <ac:inkMkLst>
            <pc:docMk/>
            <pc:sldMk cId="3311496090" sldId="266"/>
            <ac:inkMk id="65" creationId="{7E3FB38D-56CE-45F8-B669-36A59EC3BF06}"/>
          </ac:inkMkLst>
        </pc:inkChg>
        <pc:inkChg chg="add">
          <ac:chgData name="Sergio Berdiales Nortes" userId="507d04ca7be29483" providerId="LiveId" clId="{0790B829-632F-40FB-BC4F-853426FA9160}" dt="2018-09-22T16:32:34.722" v="265"/>
          <ac:inkMkLst>
            <pc:docMk/>
            <pc:sldMk cId="3311496090" sldId="266"/>
            <ac:inkMk id="66" creationId="{20AE6250-C284-4586-9774-148CD8352C1E}"/>
          </ac:inkMkLst>
        </pc:inkChg>
        <pc:inkChg chg="add">
          <ac:chgData name="Sergio Berdiales Nortes" userId="507d04ca7be29483" providerId="LiveId" clId="{0790B829-632F-40FB-BC4F-853426FA9160}" dt="2018-09-22T16:32:34.976" v="266"/>
          <ac:inkMkLst>
            <pc:docMk/>
            <pc:sldMk cId="3311496090" sldId="266"/>
            <ac:inkMk id="67" creationId="{9490F02B-2946-431C-8705-118CE5237665}"/>
          </ac:inkMkLst>
        </pc:inkChg>
        <pc:inkChg chg="add">
          <ac:chgData name="Sergio Berdiales Nortes" userId="507d04ca7be29483" providerId="LiveId" clId="{0790B829-632F-40FB-BC4F-853426FA9160}" dt="2018-09-22T16:32:35.220" v="267"/>
          <ac:inkMkLst>
            <pc:docMk/>
            <pc:sldMk cId="3311496090" sldId="266"/>
            <ac:inkMk id="68" creationId="{9C565B20-BB9F-4419-AEA0-A2F81A5DD80B}"/>
          </ac:inkMkLst>
        </pc:inkChg>
        <pc:inkChg chg="add">
          <ac:chgData name="Sergio Berdiales Nortes" userId="507d04ca7be29483" providerId="LiveId" clId="{0790B829-632F-40FB-BC4F-853426FA9160}" dt="2018-09-22T16:32:35.476" v="268"/>
          <ac:inkMkLst>
            <pc:docMk/>
            <pc:sldMk cId="3311496090" sldId="266"/>
            <ac:inkMk id="69" creationId="{A420017C-2283-4C04-A5A2-0741015A9DA4}"/>
          </ac:inkMkLst>
        </pc:inkChg>
        <pc:inkChg chg="add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70" creationId="{7C125E27-7B1A-48F8-A06C-F9EB0BCF9116}"/>
          </ac:inkMkLst>
        </pc:inkChg>
        <pc:inkChg chg="add del">
          <ac:chgData name="Sergio Berdiales Nortes" userId="507d04ca7be29483" providerId="LiveId" clId="{0790B829-632F-40FB-BC4F-853426FA9160}" dt="2018-09-22T16:32:38.983" v="271"/>
          <ac:inkMkLst>
            <pc:docMk/>
            <pc:sldMk cId="3311496090" sldId="266"/>
            <ac:inkMk id="71" creationId="{461F1495-4321-437A-9E5D-BFC784C4F65B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2" creationId="{DB9F1E86-4431-4B1C-B0C0-8E60FC9D170F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3" creationId="{5C1FA7AE-B460-4164-A8B1-025509E3AF75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4" creationId="{99804E05-7C45-464D-BC2C-3BD190E1AACF}"/>
          </ac:inkMkLst>
        </pc:inkChg>
        <pc:inkChg chg="add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5" creationId="{F56B1DB3-61C1-4CC6-9292-128ED4EED7BF}"/>
          </ac:inkMkLst>
        </pc:inkChg>
        <pc:inkChg chg="add">
          <ac:chgData name="Sergio Berdiales Nortes" userId="507d04ca7be29483" providerId="LiveId" clId="{0790B829-632F-40FB-BC4F-853426FA9160}" dt="2018-09-22T16:32:44.473" v="276"/>
          <ac:inkMkLst>
            <pc:docMk/>
            <pc:sldMk cId="3311496090" sldId="266"/>
            <ac:inkMk id="76" creationId="{424275D0-50DB-46F8-9983-D5130C6567C1}"/>
          </ac:inkMkLst>
        </pc:inkChg>
        <pc:inkChg chg="add del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7" creationId="{B6AE7B90-C8F8-4094-9EB5-25223F49CC80}"/>
          </ac:inkMkLst>
        </pc:inkChg>
        <pc:inkChg chg="add del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8" creationId="{4A6B7C8D-7912-475C-A99E-AE733D515E84}"/>
          </ac:inkMkLst>
        </pc:inkChg>
        <pc:inkChg chg="add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9" creationId="{9A7E13AF-86BB-466D-AF5F-74FB629C7805}"/>
          </ac:inkMkLst>
        </pc:inkChg>
        <pc:inkChg chg="add">
          <ac:chgData name="Sergio Berdiales Nortes" userId="507d04ca7be29483" providerId="LiveId" clId="{0790B829-632F-40FB-BC4F-853426FA9160}" dt="2018-09-22T16:33:06.826" v="280"/>
          <ac:inkMkLst>
            <pc:docMk/>
            <pc:sldMk cId="3311496090" sldId="266"/>
            <ac:inkMk id="80" creationId="{3E4160B2-08AE-4FBB-8278-A3082F7EF0EA}"/>
          </ac:inkMkLst>
        </pc:inkChg>
        <pc:inkChg chg="add">
          <ac:chgData name="Sergio Berdiales Nortes" userId="507d04ca7be29483" providerId="LiveId" clId="{0790B829-632F-40FB-BC4F-853426FA9160}" dt="2018-09-22T16:33:09.022" v="281"/>
          <ac:inkMkLst>
            <pc:docMk/>
            <pc:sldMk cId="3311496090" sldId="266"/>
            <ac:inkMk id="81" creationId="{D5327A15-A306-464C-BFC0-78060554F536}"/>
          </ac:inkMkLst>
        </pc:inkChg>
        <pc:inkChg chg="add">
          <ac:chgData name="Sergio Berdiales Nortes" userId="507d04ca7be29483" providerId="LiveId" clId="{0790B829-632F-40FB-BC4F-853426FA9160}" dt="2018-09-22T16:33:10.819" v="282"/>
          <ac:inkMkLst>
            <pc:docMk/>
            <pc:sldMk cId="3311496090" sldId="266"/>
            <ac:inkMk id="82" creationId="{B8CF2F72-60B7-4573-8D45-4B86C4D10F2D}"/>
          </ac:inkMkLst>
        </pc:inkChg>
        <pc:inkChg chg="add">
          <ac:chgData name="Sergio Berdiales Nortes" userId="507d04ca7be29483" providerId="LiveId" clId="{0790B829-632F-40FB-BC4F-853426FA9160}" dt="2018-09-22T16:33:15.941" v="283"/>
          <ac:inkMkLst>
            <pc:docMk/>
            <pc:sldMk cId="3311496090" sldId="266"/>
            <ac:inkMk id="83" creationId="{CC5FC849-7181-4256-B875-A9D669F57222}"/>
          </ac:inkMkLst>
        </pc:inkChg>
        <pc:inkChg chg="add">
          <ac:chgData name="Sergio Berdiales Nortes" userId="507d04ca7be29483" providerId="LiveId" clId="{0790B829-632F-40FB-BC4F-853426FA9160}" dt="2018-09-22T16:33:17.775" v="284"/>
          <ac:inkMkLst>
            <pc:docMk/>
            <pc:sldMk cId="3311496090" sldId="266"/>
            <ac:inkMk id="84" creationId="{BA1F10B8-1C5B-4293-821D-FC6DDEAEB961}"/>
          </ac:inkMkLst>
        </pc:inkChg>
        <pc:inkChg chg="add">
          <ac:chgData name="Sergio Berdiales Nortes" userId="507d04ca7be29483" providerId="LiveId" clId="{0790B829-632F-40FB-BC4F-853426FA9160}" dt="2018-09-22T16:33:19.285" v="285"/>
          <ac:inkMkLst>
            <pc:docMk/>
            <pc:sldMk cId="3311496090" sldId="266"/>
            <ac:inkMk id="85" creationId="{D923B053-2B67-4B84-9A1A-8D6D6D492C93}"/>
          </ac:inkMkLst>
        </pc:inkChg>
        <pc:inkChg chg="add">
          <ac:chgData name="Sergio Berdiales Nortes" userId="507d04ca7be29483" providerId="LiveId" clId="{0790B829-632F-40FB-BC4F-853426FA9160}" dt="2018-09-22T16:33:20.455" v="286"/>
          <ac:inkMkLst>
            <pc:docMk/>
            <pc:sldMk cId="3311496090" sldId="266"/>
            <ac:inkMk id="86" creationId="{AEFA87FF-78F5-43DC-99C4-2A43680407D3}"/>
          </ac:inkMkLst>
        </pc:inkChg>
        <pc:inkChg chg="add">
          <ac:chgData name="Sergio Berdiales Nortes" userId="507d04ca7be29483" providerId="LiveId" clId="{0790B829-632F-40FB-BC4F-853426FA9160}" dt="2018-09-22T16:33:23.288" v="287"/>
          <ac:inkMkLst>
            <pc:docMk/>
            <pc:sldMk cId="3311496090" sldId="266"/>
            <ac:inkMk id="87" creationId="{043B2626-46F4-4694-AC47-1E82122365AC}"/>
          </ac:inkMkLst>
        </pc:inkChg>
        <pc:inkChg chg="add">
          <ac:chgData name="Sergio Berdiales Nortes" userId="507d04ca7be29483" providerId="LiveId" clId="{0790B829-632F-40FB-BC4F-853426FA9160}" dt="2018-09-22T16:33:34.101" v="288"/>
          <ac:inkMkLst>
            <pc:docMk/>
            <pc:sldMk cId="3311496090" sldId="266"/>
            <ac:inkMk id="88" creationId="{FEE7D321-8974-4D80-9A26-1FD6671DB6B6}"/>
          </ac:inkMkLst>
        </pc:inkChg>
        <pc:inkChg chg="add">
          <ac:chgData name="Sergio Berdiales Nortes" userId="507d04ca7be29483" providerId="LiveId" clId="{0790B829-632F-40FB-BC4F-853426FA9160}" dt="2018-09-22T16:33:45.737" v="289"/>
          <ac:inkMkLst>
            <pc:docMk/>
            <pc:sldMk cId="3311496090" sldId="266"/>
            <ac:inkMk id="89" creationId="{CCEDA95F-901F-461A-A794-574C52232E44}"/>
          </ac:inkMkLst>
        </pc:inkChg>
        <pc:inkChg chg="add">
          <ac:chgData name="Sergio Berdiales Nortes" userId="507d04ca7be29483" providerId="LiveId" clId="{0790B829-632F-40FB-BC4F-853426FA9160}" dt="2018-09-22T16:33:48.273" v="290"/>
          <ac:inkMkLst>
            <pc:docMk/>
            <pc:sldMk cId="3311496090" sldId="266"/>
            <ac:inkMk id="90" creationId="{A2834B51-3888-4246-B43E-3F6B41D47AAC}"/>
          </ac:inkMkLst>
        </pc:inkChg>
        <pc:inkChg chg="add">
          <ac:chgData name="Sergio Berdiales Nortes" userId="507d04ca7be29483" providerId="LiveId" clId="{0790B829-632F-40FB-BC4F-853426FA9160}" dt="2018-09-22T16:33:50.272" v="291"/>
          <ac:inkMkLst>
            <pc:docMk/>
            <pc:sldMk cId="3311496090" sldId="266"/>
            <ac:inkMk id="91" creationId="{2502CB51-3B76-450F-BBE4-AF6AF256B4FE}"/>
          </ac:inkMkLst>
        </pc:inkChg>
        <pc:inkChg chg="add">
          <ac:chgData name="Sergio Berdiales Nortes" userId="507d04ca7be29483" providerId="LiveId" clId="{0790B829-632F-40FB-BC4F-853426FA9160}" dt="2018-09-22T16:33:51.972" v="292"/>
          <ac:inkMkLst>
            <pc:docMk/>
            <pc:sldMk cId="3311496090" sldId="266"/>
            <ac:inkMk id="92" creationId="{AE85B05D-D7BF-4822-8703-1305AD9FBA9A}"/>
          </ac:inkMkLst>
        </pc:inkChg>
        <pc:inkChg chg="add">
          <ac:chgData name="Sergio Berdiales Nortes" userId="507d04ca7be29483" providerId="LiveId" clId="{0790B829-632F-40FB-BC4F-853426FA9160}" dt="2018-09-22T16:33:52.937" v="293"/>
          <ac:inkMkLst>
            <pc:docMk/>
            <pc:sldMk cId="3311496090" sldId="266"/>
            <ac:inkMk id="93" creationId="{1B55B073-5DAD-4B46-B327-F85E840D785C}"/>
          </ac:inkMkLst>
        </pc:inkChg>
        <pc:inkChg chg="add">
          <ac:chgData name="Sergio Berdiales Nortes" userId="507d04ca7be29483" providerId="LiveId" clId="{0790B829-632F-40FB-BC4F-853426FA9160}" dt="2018-09-22T16:33:53.099" v="294"/>
          <ac:inkMkLst>
            <pc:docMk/>
            <pc:sldMk cId="3311496090" sldId="266"/>
            <ac:inkMk id="94" creationId="{EFDABF76-5FDF-4C66-9CB7-1AC30CAA834C}"/>
          </ac:inkMkLst>
        </pc:inkChg>
        <pc:inkChg chg="add">
          <ac:chgData name="Sergio Berdiales Nortes" userId="507d04ca7be29483" providerId="LiveId" clId="{0790B829-632F-40FB-BC4F-853426FA9160}" dt="2018-09-22T16:33:53.457" v="295"/>
          <ac:inkMkLst>
            <pc:docMk/>
            <pc:sldMk cId="3311496090" sldId="266"/>
            <ac:inkMk id="95" creationId="{9A08CC43-2521-4F30-9DAA-F0BA43009205}"/>
          </ac:inkMkLst>
        </pc:inkChg>
        <pc:inkChg chg="add">
          <ac:chgData name="Sergio Berdiales Nortes" userId="507d04ca7be29483" providerId="LiveId" clId="{0790B829-632F-40FB-BC4F-853426FA9160}" dt="2018-09-22T16:34:10.568" v="296"/>
          <ac:inkMkLst>
            <pc:docMk/>
            <pc:sldMk cId="3311496090" sldId="266"/>
            <ac:inkMk id="96" creationId="{68190509-C5B0-4A12-9F34-B029C20E549E}"/>
          </ac:inkMkLst>
        </pc:inkChg>
        <pc:inkChg chg="add">
          <ac:chgData name="Sergio Berdiales Nortes" userId="507d04ca7be29483" providerId="LiveId" clId="{0790B829-632F-40FB-BC4F-853426FA9160}" dt="2018-09-22T16:34:11.703" v="297"/>
          <ac:inkMkLst>
            <pc:docMk/>
            <pc:sldMk cId="3311496090" sldId="266"/>
            <ac:inkMk id="97" creationId="{19BE8A21-C93F-47A7-9822-FAD7988EE295}"/>
          </ac:inkMkLst>
        </pc:inkChg>
        <pc:inkChg chg="add">
          <ac:chgData name="Sergio Berdiales Nortes" userId="507d04ca7be29483" providerId="LiveId" clId="{0790B829-632F-40FB-BC4F-853426FA9160}" dt="2018-09-22T16:34:13.121" v="298"/>
          <ac:inkMkLst>
            <pc:docMk/>
            <pc:sldMk cId="3311496090" sldId="266"/>
            <ac:inkMk id="98" creationId="{C8B1502B-D772-4BB2-B6F8-FFD121E33AD1}"/>
          </ac:inkMkLst>
        </pc:inkChg>
        <pc:inkChg chg="add">
          <ac:chgData name="Sergio Berdiales Nortes" userId="507d04ca7be29483" providerId="LiveId" clId="{0790B829-632F-40FB-BC4F-853426FA9160}" dt="2018-09-22T16:34:14.399" v="299"/>
          <ac:inkMkLst>
            <pc:docMk/>
            <pc:sldMk cId="3311496090" sldId="266"/>
            <ac:inkMk id="99" creationId="{23E8B5FB-3C38-4D39-99A0-893AD76C9D80}"/>
          </ac:inkMkLst>
        </pc:inkChg>
        <pc:inkChg chg="add">
          <ac:chgData name="Sergio Berdiales Nortes" userId="507d04ca7be29483" providerId="LiveId" clId="{0790B829-632F-40FB-BC4F-853426FA9160}" dt="2018-09-22T16:34:15.699" v="300"/>
          <ac:inkMkLst>
            <pc:docMk/>
            <pc:sldMk cId="3311496090" sldId="266"/>
            <ac:inkMk id="100" creationId="{4C3E8181-AE06-4E9A-8AC1-6A39E1F0FDA0}"/>
          </ac:inkMkLst>
        </pc:inkChg>
        <pc:inkChg chg="add">
          <ac:chgData name="Sergio Berdiales Nortes" userId="507d04ca7be29483" providerId="LiveId" clId="{0790B829-632F-40FB-BC4F-853426FA9160}" dt="2018-09-22T16:34:17.019" v="301"/>
          <ac:inkMkLst>
            <pc:docMk/>
            <pc:sldMk cId="3311496090" sldId="266"/>
            <ac:inkMk id="101" creationId="{AAA04B92-2C2B-40E9-9BAA-C3E5EDE60ED8}"/>
          </ac:inkMkLst>
        </pc:inkChg>
        <pc:inkChg chg="add">
          <ac:chgData name="Sergio Berdiales Nortes" userId="507d04ca7be29483" providerId="LiveId" clId="{0790B829-632F-40FB-BC4F-853426FA9160}" dt="2018-09-22T16:34:19.483" v="302"/>
          <ac:inkMkLst>
            <pc:docMk/>
            <pc:sldMk cId="3311496090" sldId="266"/>
            <ac:inkMk id="102" creationId="{28BD01D8-C4CE-47EB-8B63-8773D600A98A}"/>
          </ac:inkMkLst>
        </pc:inkChg>
        <pc:inkChg chg="add">
          <ac:chgData name="Sergio Berdiales Nortes" userId="507d04ca7be29483" providerId="LiveId" clId="{0790B829-632F-40FB-BC4F-853426FA9160}" dt="2018-09-22T16:34:21.217" v="303"/>
          <ac:inkMkLst>
            <pc:docMk/>
            <pc:sldMk cId="3311496090" sldId="266"/>
            <ac:inkMk id="103" creationId="{FFB85D30-A308-4039-B47C-6F92D9A67D27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4" creationId="{4222FD98-5C67-4317-822C-8A75D8223E5D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5" creationId="{551DC293-8DD9-4F8D-A95B-BA2819DC26CA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6" creationId="{689496F9-AAD9-474C-84DD-0B3410F2666E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7" creationId="{ECF27812-E7F5-4CB7-8B63-29C38143A5D0}"/>
          </ac:inkMkLst>
        </pc:inkChg>
        <pc:inkChg chg="add del">
          <ac:chgData name="Sergio Berdiales Nortes" userId="507d04ca7be29483" providerId="LiveId" clId="{0790B829-632F-40FB-BC4F-853426FA9160}" dt="2018-09-22T16:35:23.042" v="309"/>
          <ac:inkMkLst>
            <pc:docMk/>
            <pc:sldMk cId="3311496090" sldId="266"/>
            <ac:inkMk id="108" creationId="{2B57B0F9-9F2B-4599-8966-4FD12BCDDE4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09" creationId="{56541C89-EFA9-47F0-BF8E-2F4516FC1C63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0" creationId="{203C2D7C-B1D4-40A3-AAAD-7919F5D9A40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1" creationId="{70222AF9-FB5D-49BE-88B4-C148B1609477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2" creationId="{A9D8B606-C335-455E-910C-075DF362697F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3" creationId="{91D5A761-125E-4224-BBE4-7D6D98E88DA4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4" creationId="{70912682-B7C8-42E1-A9BE-9A7BCB5F0D3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5" creationId="{B535A969-D210-4B1F-8FDE-E41272897B13}"/>
          </ac:inkMkLst>
        </pc:inkChg>
        <pc:inkChg chg="add del">
          <ac:chgData name="Sergio Berdiales Nortes" userId="507d04ca7be29483" providerId="LiveId" clId="{0790B829-632F-40FB-BC4F-853426FA9160}" dt="2018-09-22T16:35:41.638" v="318"/>
          <ac:inkMkLst>
            <pc:docMk/>
            <pc:sldMk cId="3311496090" sldId="266"/>
            <ac:inkMk id="116" creationId="{E2B24B3D-FDBE-4B57-A174-83D0A594CAD8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7" creationId="{20BC3E07-9FCC-4F2B-93C1-B8218BF879E9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8" creationId="{628D8511-E8BB-4BDC-BE91-3E3B155CA694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9" creationId="{C6B31027-C94A-4662-8F75-1FB8BBB24CE8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0" creationId="{A47861A7-CD98-410D-A702-EF744EE3B757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1" creationId="{0CA35ABE-6490-4040-904A-74BC46A17031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2" creationId="{D123C379-3B64-4EF9-B269-61B2DE2EBF76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3" creationId="{8AB2C519-11C6-4CB8-865E-5BBB16EF1996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4" creationId="{79E09D42-3FD3-43C3-9D9F-5A2C6212C329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5" creationId="{E6BCC892-1894-4AF0-AAC1-AE4CE1464F21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6" creationId="{D66BCF75-1843-4C17-89D9-D44D326E7295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7" creationId="{C6836EA6-C947-463D-939F-494DA2874261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8" creationId="{287AD4F2-709F-4317-9384-B636E5D4B6E7}"/>
          </ac:inkMkLst>
        </pc:inkChg>
        <pc:inkChg chg="add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9" creationId="{EC68695C-C70C-44EB-B93F-A1AD8CE4F68E}"/>
          </ac:inkMkLst>
        </pc:inkChg>
      </pc:sldChg>
      <pc:sldChg chg="modSp add">
        <pc:chgData name="Sergio Berdiales Nortes" userId="507d04ca7be29483" providerId="LiveId" clId="{0790B829-632F-40FB-BC4F-853426FA9160}" dt="2018-09-27T13:21:39.793" v="481" actId="20577"/>
        <pc:sldMkLst>
          <pc:docMk/>
          <pc:sldMk cId="3109779610" sldId="267"/>
        </pc:sldMkLst>
        <pc:spChg chg="mod">
          <ac:chgData name="Sergio Berdiales Nortes" userId="507d04ca7be29483" providerId="LiveId" clId="{0790B829-632F-40FB-BC4F-853426FA9160}" dt="2018-09-27T13:21:39.793" v="481" actId="20577"/>
          <ac:spMkLst>
            <pc:docMk/>
            <pc:sldMk cId="3109779610" sldId="267"/>
            <ac:spMk id="3" creationId="{8EB2EB29-366B-4C94-B06F-E6B6AEBC6852}"/>
          </ac:spMkLst>
        </pc:spChg>
      </pc:sldChg>
      <pc:sldChg chg="addSp delSp modSp add">
        <pc:chgData name="Sergio Berdiales Nortes" userId="507d04ca7be29483" providerId="LiveId" clId="{0790B829-632F-40FB-BC4F-853426FA9160}" dt="2018-10-03T09:11:53.002" v="662" actId="20577"/>
        <pc:sldMkLst>
          <pc:docMk/>
          <pc:sldMk cId="1407029755" sldId="268"/>
        </pc:sldMkLst>
        <pc:spChg chg="del">
          <ac:chgData name="Sergio Berdiales Nortes" userId="507d04ca7be29483" providerId="LiveId" clId="{0790B829-632F-40FB-BC4F-853426FA9160}" dt="2018-09-26T09:18:16.056" v="333" actId="478"/>
          <ac:spMkLst>
            <pc:docMk/>
            <pc:sldMk cId="1407029755" sldId="268"/>
            <ac:spMk id="2" creationId="{DBA68366-1756-4DF3-8F76-9931D1F40673}"/>
          </ac:spMkLst>
        </pc:spChg>
        <pc:spChg chg="del">
          <ac:chgData name="Sergio Berdiales Nortes" userId="507d04ca7be29483" providerId="LiveId" clId="{0790B829-632F-40FB-BC4F-853426FA9160}" dt="2018-09-26T09:18:14.234" v="332" actId="478"/>
          <ac:spMkLst>
            <pc:docMk/>
            <pc:sldMk cId="1407029755" sldId="268"/>
            <ac:spMk id="3" creationId="{645D0F2A-98E6-45E2-A6E7-96C790BCE2B2}"/>
          </ac:spMkLst>
        </pc:spChg>
        <pc:spChg chg="add mod">
          <ac:chgData name="Sergio Berdiales Nortes" userId="507d04ca7be29483" providerId="LiveId" clId="{0790B829-632F-40FB-BC4F-853426FA9160}" dt="2018-10-03T09:11:53.002" v="662" actId="20577"/>
          <ac:spMkLst>
            <pc:docMk/>
            <pc:sldMk cId="1407029755" sldId="268"/>
            <ac:spMk id="4" creationId="{29238270-2E71-47CA-81F0-B6CED79AA5CD}"/>
          </ac:spMkLst>
        </pc:spChg>
      </pc:sldChg>
      <pc:sldChg chg="addSp delSp modSp add">
        <pc:chgData name="Sergio Berdiales Nortes" userId="507d04ca7be29483" providerId="LiveId" clId="{0790B829-632F-40FB-BC4F-853426FA9160}" dt="2018-09-29T16:38:33.805" v="553"/>
        <pc:sldMkLst>
          <pc:docMk/>
          <pc:sldMk cId="3185558498" sldId="269"/>
        </pc:sldMkLst>
        <pc:spChg chg="del mod">
          <ac:chgData name="Sergio Berdiales Nortes" userId="507d04ca7be29483" providerId="LiveId" clId="{0790B829-632F-40FB-BC4F-853426FA9160}" dt="2018-09-29T16:18:04.230" v="509" actId="478"/>
          <ac:spMkLst>
            <pc:docMk/>
            <pc:sldMk cId="3185558498" sldId="269"/>
            <ac:spMk id="2" creationId="{D6E02F9D-846B-4DE9-A3B2-586C1F58E650}"/>
          </ac:spMkLst>
        </pc:spChg>
        <pc:spChg chg="del">
          <ac:chgData name="Sergio Berdiales Nortes" userId="507d04ca7be29483" providerId="LiveId" clId="{0790B829-632F-40FB-BC4F-853426FA9160}" dt="2018-09-29T16:18:02.040" v="507" actId="478"/>
          <ac:spMkLst>
            <pc:docMk/>
            <pc:sldMk cId="3185558498" sldId="269"/>
            <ac:spMk id="3" creationId="{DFC54F42-CFBB-4222-8067-B4235DCFAE97}"/>
          </ac:spMkLst>
        </pc:spChg>
        <pc:picChg chg="add del mod">
          <ac:chgData name="Sergio Berdiales Nortes" userId="507d04ca7be29483" providerId="LiveId" clId="{0790B829-632F-40FB-BC4F-853426FA9160}" dt="2018-09-29T16:15:05.767" v="506" actId="478"/>
          <ac:picMkLst>
            <pc:docMk/>
            <pc:sldMk cId="3185558498" sldId="269"/>
            <ac:picMk id="5" creationId="{7A8A59C3-5D97-40F8-ABA9-D1E8806661D3}"/>
          </ac:picMkLst>
        </pc:picChg>
        <pc:picChg chg="add mod modCrop">
          <ac:chgData name="Sergio Berdiales Nortes" userId="507d04ca7be29483" providerId="LiveId" clId="{0790B829-632F-40FB-BC4F-853426FA9160}" dt="2018-09-29T16:18:52.859" v="516" actId="732"/>
          <ac:picMkLst>
            <pc:docMk/>
            <pc:sldMk cId="3185558498" sldId="269"/>
            <ac:picMk id="6" creationId="{88F3A7D5-B853-408B-9986-5B38423BA082}"/>
          </ac:picMkLst>
        </pc:picChg>
        <pc:inkChg chg="add">
          <ac:chgData name="Sergio Berdiales Nortes" userId="507d04ca7be29483" providerId="LiveId" clId="{0790B829-632F-40FB-BC4F-853426FA9160}" dt="2018-09-29T14:32:28.666" v="501"/>
          <ac:inkMkLst>
            <pc:docMk/>
            <pc:sldMk cId="3185558498" sldId="269"/>
            <ac:inkMk id="4" creationId="{EE0BB8BF-05F2-4711-A85A-DE8A1C4E1E88}"/>
          </ac:inkMkLst>
        </pc:inkChg>
        <pc:inkChg chg="add">
          <ac:chgData name="Sergio Berdiales Nortes" userId="507d04ca7be29483" providerId="LiveId" clId="{0790B829-632F-40FB-BC4F-853426FA9160}" dt="2018-09-29T16:34:43.624" v="523"/>
          <ac:inkMkLst>
            <pc:docMk/>
            <pc:sldMk cId="3185558498" sldId="269"/>
            <ac:inkMk id="7" creationId="{3B89BCFB-C78B-41A3-A291-5F26503529A4}"/>
          </ac:inkMkLst>
        </pc:inkChg>
        <pc:inkChg chg="add">
          <ac:chgData name="Sergio Berdiales Nortes" userId="507d04ca7be29483" providerId="LiveId" clId="{0790B829-632F-40FB-BC4F-853426FA9160}" dt="2018-09-29T16:35:00.807" v="524"/>
          <ac:inkMkLst>
            <pc:docMk/>
            <pc:sldMk cId="3185558498" sldId="269"/>
            <ac:inkMk id="8" creationId="{3C47BEF8-3134-4306-9FD5-56F3BB1FCBAA}"/>
          </ac:inkMkLst>
        </pc:inkChg>
        <pc:inkChg chg="add">
          <ac:chgData name="Sergio Berdiales Nortes" userId="507d04ca7be29483" providerId="LiveId" clId="{0790B829-632F-40FB-BC4F-853426FA9160}" dt="2018-09-29T16:35:02.889" v="525"/>
          <ac:inkMkLst>
            <pc:docMk/>
            <pc:sldMk cId="3185558498" sldId="269"/>
            <ac:inkMk id="9" creationId="{4FE78767-99F0-41DC-AFE7-BAB6C71EA59E}"/>
          </ac:inkMkLst>
        </pc:inkChg>
        <pc:inkChg chg="add del">
          <ac:chgData name="Sergio Berdiales Nortes" userId="507d04ca7be29483" providerId="LiveId" clId="{0790B829-632F-40FB-BC4F-853426FA9160}" dt="2018-09-29T16:35:09.870" v="527"/>
          <ac:inkMkLst>
            <pc:docMk/>
            <pc:sldMk cId="3185558498" sldId="269"/>
            <ac:inkMk id="10" creationId="{45CA9478-1B12-4EC5-8C38-6BB88F184E4A}"/>
          </ac:inkMkLst>
        </pc:inkChg>
        <pc:inkChg chg="add">
          <ac:chgData name="Sergio Berdiales Nortes" userId="507d04ca7be29483" providerId="LiveId" clId="{0790B829-632F-40FB-BC4F-853426FA9160}" dt="2018-09-29T16:35:12.202" v="528"/>
          <ac:inkMkLst>
            <pc:docMk/>
            <pc:sldMk cId="3185558498" sldId="269"/>
            <ac:inkMk id="11" creationId="{4A718031-BD94-451E-9C5F-4D9C28407461}"/>
          </ac:inkMkLst>
        </pc:inkChg>
        <pc:inkChg chg="add">
          <ac:chgData name="Sergio Berdiales Nortes" userId="507d04ca7be29483" providerId="LiveId" clId="{0790B829-632F-40FB-BC4F-853426FA9160}" dt="2018-09-29T16:35:14.111" v="529"/>
          <ac:inkMkLst>
            <pc:docMk/>
            <pc:sldMk cId="3185558498" sldId="269"/>
            <ac:inkMk id="12" creationId="{5A783880-5CCC-4934-B912-6386ACD89ADF}"/>
          </ac:inkMkLst>
        </pc:inkChg>
        <pc:inkChg chg="add del">
          <ac:chgData name="Sergio Berdiales Nortes" userId="507d04ca7be29483" providerId="LiveId" clId="{0790B829-632F-40FB-BC4F-853426FA9160}" dt="2018-09-29T16:35:25.398" v="532"/>
          <ac:inkMkLst>
            <pc:docMk/>
            <pc:sldMk cId="3185558498" sldId="269"/>
            <ac:inkMk id="13" creationId="{CBA7DE70-83E0-4D68-B8DC-2C058AC3CD59}"/>
          </ac:inkMkLst>
        </pc:inkChg>
        <pc:inkChg chg="add del">
          <ac:chgData name="Sergio Berdiales Nortes" userId="507d04ca7be29483" providerId="LiveId" clId="{0790B829-632F-40FB-BC4F-853426FA9160}" dt="2018-09-29T16:35:25.398" v="532"/>
          <ac:inkMkLst>
            <pc:docMk/>
            <pc:sldMk cId="3185558498" sldId="269"/>
            <ac:inkMk id="14" creationId="{386E4A79-1945-4BA8-96AB-6736F370AF0E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5" creationId="{AD16655D-C608-45A7-AB88-D10B6BC04385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6" creationId="{D42EB24E-2DB8-4D12-829E-5C37E1298258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7" creationId="{DCA3F364-4DB5-469A-B758-04EC5A5F5045}"/>
          </ac:inkMkLst>
        </pc:inkChg>
        <pc:inkChg chg="add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8" creationId="{315F9B3E-EE58-4C0A-9BFF-BB5B11BDBCB1}"/>
          </ac:inkMkLst>
        </pc:inkChg>
        <pc:inkChg chg="add del">
          <ac:chgData name="Sergio Berdiales Nortes" userId="507d04ca7be29483" providerId="LiveId" clId="{0790B829-632F-40FB-BC4F-853426FA9160}" dt="2018-09-29T16:37:48.804" v="538"/>
          <ac:inkMkLst>
            <pc:docMk/>
            <pc:sldMk cId="3185558498" sldId="269"/>
            <ac:inkMk id="19" creationId="{791D3EC3-57C0-4B40-9102-381412E1AC53}"/>
          </ac:inkMkLst>
        </pc:inkChg>
        <pc:inkChg chg="add del">
          <ac:chgData name="Sergio Berdiales Nortes" userId="507d04ca7be29483" providerId="LiveId" clId="{0790B829-632F-40FB-BC4F-853426FA9160}" dt="2018-09-29T16:37:48.804" v="538"/>
          <ac:inkMkLst>
            <pc:docMk/>
            <pc:sldMk cId="3185558498" sldId="269"/>
            <ac:inkMk id="20" creationId="{4EF35BCF-9B7C-486E-B6A9-B6B1999A78C7}"/>
          </ac:inkMkLst>
        </pc:inkChg>
        <pc:inkChg chg="add del">
          <ac:chgData name="Sergio Berdiales Nortes" userId="507d04ca7be29483" providerId="LiveId" clId="{0790B829-632F-40FB-BC4F-853426FA9160}" dt="2018-09-29T16:37:50.326" v="540"/>
          <ac:inkMkLst>
            <pc:docMk/>
            <pc:sldMk cId="3185558498" sldId="269"/>
            <ac:inkMk id="21" creationId="{6B141B84-C3BC-44E6-B025-ED559EAC5235}"/>
          </ac:inkMkLst>
        </pc:inkChg>
        <pc:inkChg chg="add del">
          <ac:chgData name="Sergio Berdiales Nortes" userId="507d04ca7be29483" providerId="LiveId" clId="{0790B829-632F-40FB-BC4F-853426FA9160}" dt="2018-09-29T16:37:50.326" v="540"/>
          <ac:inkMkLst>
            <pc:docMk/>
            <pc:sldMk cId="3185558498" sldId="269"/>
            <ac:inkMk id="22" creationId="{15767554-5A10-4DFE-8CD4-07529779F09E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3" creationId="{7E24D692-8D55-4460-952F-EB8CFFEEFF52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4" creationId="{EB7AF2BF-9602-4986-96AA-627A75FF7551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5" creationId="{DDAC97D8-013D-4C03-BB10-406586CC0F65}"/>
          </ac:inkMkLst>
        </pc:inkChg>
        <pc:inkChg chg="add del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26" creationId="{FBABCC86-CEB0-4E8B-956F-2F166BC4E3BF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7" creationId="{301FE235-026D-4CA1-9900-828850907D88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8" creationId="{65B6E9C5-B5DE-4BB7-898F-2ECF33607510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9" creationId="{96B89D23-9BA8-408C-A4CF-D9C7288D46F2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30" creationId="{6B5CDC0D-5DA0-449F-862A-396029CC35B6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31" creationId="{A2D46E1F-5F20-4BE1-AD8B-43588AD4D3C6}"/>
          </ac:inkMkLst>
        </pc:inkChg>
        <pc:inkChg chg="add del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2" creationId="{40386CCD-10D6-4974-99CC-1603F249F8A2}"/>
          </ac:inkMkLst>
        </pc:inkChg>
        <pc:inkChg chg="add del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33" creationId="{E7CF508A-F222-4CED-9BF0-22A6173E43D9}"/>
          </ac:inkMkLst>
        </pc:inkChg>
        <pc:inkChg chg="add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34" creationId="{28530A65-48F8-416F-9A8F-D4B7C5DABAFE}"/>
          </ac:inkMkLst>
        </pc:inkChg>
        <pc:inkChg chg="add del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5" creationId="{CF0F8860-FD68-4FC5-B366-EA5E273832B1}"/>
          </ac:inkMkLst>
        </pc:inkChg>
        <pc:inkChg chg="add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6" creationId="{96A2DD0B-69CC-4A61-AB4B-50714DE3A9A8}"/>
          </ac:inkMkLst>
        </pc:inkChg>
      </pc:sldChg>
      <pc:sldChg chg="addSp delSp modSp add">
        <pc:chgData name="Sergio Berdiales Nortes" userId="507d04ca7be29483" providerId="LiveId" clId="{0790B829-632F-40FB-BC4F-853426FA9160}" dt="2018-09-29T16:49:31.401" v="610"/>
        <pc:sldMkLst>
          <pc:docMk/>
          <pc:sldMk cId="1248716319" sldId="270"/>
        </pc:sldMkLst>
        <pc:spChg chg="del">
          <ac:chgData name="Sergio Berdiales Nortes" userId="507d04ca7be29483" providerId="LiveId" clId="{0790B829-632F-40FB-BC4F-853426FA9160}" dt="2018-09-29T16:32:13.503" v="519" actId="478"/>
          <ac:spMkLst>
            <pc:docMk/>
            <pc:sldMk cId="1248716319" sldId="270"/>
            <ac:spMk id="2" creationId="{649DFEFF-53F5-44BE-A89C-2CA165AAA563}"/>
          </ac:spMkLst>
        </pc:spChg>
        <pc:spChg chg="del">
          <ac:chgData name="Sergio Berdiales Nortes" userId="507d04ca7be29483" providerId="LiveId" clId="{0790B829-632F-40FB-BC4F-853426FA9160}" dt="2018-09-29T16:32:11.811" v="518" actId="478"/>
          <ac:spMkLst>
            <pc:docMk/>
            <pc:sldMk cId="1248716319" sldId="270"/>
            <ac:spMk id="3" creationId="{E3346777-5555-43E5-93C8-14EEFB547B10}"/>
          </ac:spMkLst>
        </pc:spChg>
        <pc:picChg chg="add mod modCrop">
          <ac:chgData name="Sergio Berdiales Nortes" userId="507d04ca7be29483" providerId="LiveId" clId="{0790B829-632F-40FB-BC4F-853426FA9160}" dt="2018-09-29T16:33:02.385" v="522" actId="732"/>
          <ac:picMkLst>
            <pc:docMk/>
            <pc:sldMk cId="1248716319" sldId="270"/>
            <ac:picMk id="4" creationId="{36352A9E-3FA9-4AD1-B0CF-48C140481C62}"/>
          </ac:picMkLst>
        </pc:picChg>
        <pc:inkChg chg="add del">
          <ac:chgData name="Sergio Berdiales Nortes" userId="507d04ca7be29483" providerId="LiveId" clId="{0790B829-632F-40FB-BC4F-853426FA9160}" dt="2018-09-29T16:48:42.352" v="597"/>
          <ac:inkMkLst>
            <pc:docMk/>
            <pc:sldMk cId="1248716319" sldId="270"/>
            <ac:inkMk id="5" creationId="{2287527F-6234-4FCA-AB55-A1F9FC262B2A}"/>
          </ac:inkMkLst>
        </pc:inkChg>
        <pc:inkChg chg="add del">
          <ac:chgData name="Sergio Berdiales Nortes" userId="507d04ca7be29483" providerId="LiveId" clId="{0790B829-632F-40FB-BC4F-853426FA9160}" dt="2018-09-29T16:48:43.255" v="598"/>
          <ac:inkMkLst>
            <pc:docMk/>
            <pc:sldMk cId="1248716319" sldId="270"/>
            <ac:inkMk id="6" creationId="{DDE4B6C6-7EE4-459F-8ABC-DA3F66977182}"/>
          </ac:inkMkLst>
        </pc:inkChg>
        <pc:inkChg chg="add del">
          <ac:chgData name="Sergio Berdiales Nortes" userId="507d04ca7be29483" providerId="LiveId" clId="{0790B829-632F-40FB-BC4F-853426FA9160}" dt="2018-09-29T16:48:45.081" v="599"/>
          <ac:inkMkLst>
            <pc:docMk/>
            <pc:sldMk cId="1248716319" sldId="270"/>
            <ac:inkMk id="7" creationId="{E08962E1-77D1-4E27-959D-58DCD2B3A34A}"/>
          </ac:inkMkLst>
        </pc:inkChg>
        <pc:inkChg chg="add del">
          <ac:chgData name="Sergio Berdiales Nortes" userId="507d04ca7be29483" providerId="LiveId" clId="{0790B829-632F-40FB-BC4F-853426FA9160}" dt="2018-09-29T16:48:46.220" v="600"/>
          <ac:inkMkLst>
            <pc:docMk/>
            <pc:sldMk cId="1248716319" sldId="270"/>
            <ac:inkMk id="8" creationId="{82AC1613-621B-408C-8287-6CD4CD9B0A4C}"/>
          </ac:inkMkLst>
        </pc:inkChg>
        <pc:inkChg chg="add del">
          <ac:chgData name="Sergio Berdiales Nortes" userId="507d04ca7be29483" providerId="LiveId" clId="{0790B829-632F-40FB-BC4F-853426FA9160}" dt="2018-09-29T16:46:19.700" v="560"/>
          <ac:inkMkLst>
            <pc:docMk/>
            <pc:sldMk cId="1248716319" sldId="270"/>
            <ac:inkMk id="9" creationId="{8FF68A26-653A-4E51-805E-39B0C777DA56}"/>
          </ac:inkMkLst>
        </pc:inkChg>
        <pc:inkChg chg="add del">
          <ac:chgData name="Sergio Berdiales Nortes" userId="507d04ca7be29483" providerId="LiveId" clId="{0790B829-632F-40FB-BC4F-853426FA9160}" dt="2018-09-29T16:46:19.700" v="560"/>
          <ac:inkMkLst>
            <pc:docMk/>
            <pc:sldMk cId="1248716319" sldId="270"/>
            <ac:inkMk id="10" creationId="{3EC585AE-BD08-4730-A1BD-256934628E5F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1" creationId="{ECAF8129-1530-4E42-A033-EF115AC9FFA3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2" creationId="{206ADA7B-DDE5-43AC-88AD-14D09B55805C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3" creationId="{106D8688-3DBA-4B85-9344-D88181C5BB0E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4" creationId="{25B33558-550C-493A-86BE-F9685936D02D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5" creationId="{3FAE8CE8-BB4E-4ACC-A414-3F6B79DA0F72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6" creationId="{185DDE75-063A-49AC-80DC-0706FB8D65CE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17" creationId="{36097D24-59E9-4D50-9E45-7141D7ECC178}"/>
          </ac:inkMkLst>
        </pc:inkChg>
        <pc:inkChg chg="add">
          <ac:chgData name="Sergio Berdiales Nortes" userId="507d04ca7be29483" providerId="LiveId" clId="{0790B829-632F-40FB-BC4F-853426FA9160}" dt="2018-09-29T16:46:38.544" v="567"/>
          <ac:inkMkLst>
            <pc:docMk/>
            <pc:sldMk cId="1248716319" sldId="270"/>
            <ac:inkMk id="18" creationId="{0AF9FF25-FD9B-45BD-B35D-3A9DF35E36E5}"/>
          </ac:inkMkLst>
        </pc:inkChg>
        <pc:inkChg chg="add">
          <ac:chgData name="Sergio Berdiales Nortes" userId="507d04ca7be29483" providerId="LiveId" clId="{0790B829-632F-40FB-BC4F-853426FA9160}" dt="2018-09-29T16:46:39.884" v="568"/>
          <ac:inkMkLst>
            <pc:docMk/>
            <pc:sldMk cId="1248716319" sldId="270"/>
            <ac:inkMk id="19" creationId="{A30AC46F-1B9A-4D29-9E4A-E02D7740FB71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20" creationId="{E079EAA6-5F57-4349-8770-31A5765240D2}"/>
          </ac:inkMkLst>
        </pc:inkChg>
        <pc:inkChg chg="add">
          <ac:chgData name="Sergio Berdiales Nortes" userId="507d04ca7be29483" providerId="LiveId" clId="{0790B829-632F-40FB-BC4F-853426FA9160}" dt="2018-09-29T16:46:58.333" v="570"/>
          <ac:inkMkLst>
            <pc:docMk/>
            <pc:sldMk cId="1248716319" sldId="270"/>
            <ac:inkMk id="21" creationId="{2538EA27-4491-4B14-83D7-67EB337B9D08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2" creationId="{BA42E193-EC76-40A4-85C4-FDE4B94306E0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3" creationId="{6043E0F1-6CF3-462C-9B85-862E74B7FF86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4" creationId="{E1315FA7-24C1-4031-B175-2BBF3DF0DCD7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5" creationId="{0C0A4C16-3E8F-4426-ADBA-24AACBE46647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6" creationId="{0A8ABE5A-E99F-49AD-A364-113629DA9EA2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7" creationId="{17A731C5-C318-4F6A-BB6C-D75B335207FD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8" creationId="{0F9F2FED-627D-451A-ADE6-92534D7DE3D8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9" creationId="{3025C39D-1CE2-4318-83CF-8BEFB310BB65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30" creationId="{A8C200C1-449D-41CD-A421-E7DF1ED285A1}"/>
          </ac:inkMkLst>
        </pc:inkChg>
        <pc:inkChg chg="add del">
          <ac:chgData name="Sergio Berdiales Nortes" userId="507d04ca7be29483" providerId="LiveId" clId="{0790B829-632F-40FB-BC4F-853426FA9160}" dt="2018-09-29T16:47:16.097" v="582"/>
          <ac:inkMkLst>
            <pc:docMk/>
            <pc:sldMk cId="1248716319" sldId="270"/>
            <ac:inkMk id="31" creationId="{CF228098-E1A6-423E-BC7C-AD0E79B8AA13}"/>
          </ac:inkMkLst>
        </pc:inkChg>
        <pc:inkChg chg="add del">
          <ac:chgData name="Sergio Berdiales Nortes" userId="507d04ca7be29483" providerId="LiveId" clId="{0790B829-632F-40FB-BC4F-853426FA9160}" dt="2018-09-29T16:47:16.097" v="582"/>
          <ac:inkMkLst>
            <pc:docMk/>
            <pc:sldMk cId="1248716319" sldId="270"/>
            <ac:inkMk id="32" creationId="{05D30649-18E2-491D-B382-C554AF60A7EB}"/>
          </ac:inkMkLst>
        </pc:inkChg>
        <pc:inkChg chg="add del">
          <ac:chgData name="Sergio Berdiales Nortes" userId="507d04ca7be29483" providerId="LiveId" clId="{0790B829-632F-40FB-BC4F-853426FA9160}" dt="2018-09-29T16:47:19.284" v="583"/>
          <ac:inkMkLst>
            <pc:docMk/>
            <pc:sldMk cId="1248716319" sldId="270"/>
            <ac:inkMk id="33" creationId="{791FBDD9-FC68-4AE4-990D-6B2FE7F1E059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34" creationId="{9FF93280-E73A-4C6A-845C-DF0BEF5FAED4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35" creationId="{37D3BAC0-4FB7-41CE-89E7-41266A00184B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36" creationId="{A3BC19F8-5758-4182-A610-1F18D3093AF6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7" creationId="{0800E01D-5645-474E-96A1-46840862B945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8" creationId="{722F6D37-B049-4A5A-A1F1-FF158B1C0EA0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9" creationId="{F913265F-40B3-4522-8E06-7A720FE94724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0" creationId="{A9A7F8BA-7821-4954-BC53-0E6CCC49758E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1" creationId="{12A8B86A-BC11-4D65-AC23-9C813CD162A8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2" creationId="{B1B92D7A-70BA-4EF9-9296-234335D5FF1E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3" creationId="{CE480F20-EEFE-4392-9090-D61E161EEB71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4" creationId="{02601C5E-4D24-4B37-B5E6-124EB01BD3C7}"/>
          </ac:inkMkLst>
        </pc:inkChg>
        <pc:inkChg chg="add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5" creationId="{BE4D9D4D-BCE4-403B-ACB0-552F02845352}"/>
          </ac:inkMkLst>
        </pc:inkChg>
        <pc:inkChg chg="add">
          <ac:chgData name="Sergio Berdiales Nortes" userId="507d04ca7be29483" providerId="LiveId" clId="{0790B829-632F-40FB-BC4F-853426FA9160}" dt="2018-09-29T16:48:36.871" v="596"/>
          <ac:inkMkLst>
            <pc:docMk/>
            <pc:sldMk cId="1248716319" sldId="270"/>
            <ac:inkMk id="46" creationId="{47D68E59-1098-4266-9A37-FBD4512F256B}"/>
          </ac:inkMkLst>
        </pc:inkChg>
        <pc:inkChg chg="add">
          <ac:chgData name="Sergio Berdiales Nortes" userId="507d04ca7be29483" providerId="LiveId" clId="{0790B829-632F-40FB-BC4F-853426FA9160}" dt="2018-09-29T16:48:53.615" v="601"/>
          <ac:inkMkLst>
            <pc:docMk/>
            <pc:sldMk cId="1248716319" sldId="270"/>
            <ac:inkMk id="47" creationId="{630845C8-875A-47D7-9502-2E90AA6390DA}"/>
          </ac:inkMkLst>
        </pc:inkChg>
        <pc:inkChg chg="add">
          <ac:chgData name="Sergio Berdiales Nortes" userId="507d04ca7be29483" providerId="LiveId" clId="{0790B829-632F-40FB-BC4F-853426FA9160}" dt="2018-09-29T16:48:55.201" v="602"/>
          <ac:inkMkLst>
            <pc:docMk/>
            <pc:sldMk cId="1248716319" sldId="270"/>
            <ac:inkMk id="48" creationId="{0901E278-C415-4E51-8645-F65B93E200E3}"/>
          </ac:inkMkLst>
        </pc:inkChg>
        <pc:inkChg chg="add">
          <ac:chgData name="Sergio Berdiales Nortes" userId="507d04ca7be29483" providerId="LiveId" clId="{0790B829-632F-40FB-BC4F-853426FA9160}" dt="2018-09-29T16:48:57.405" v="603"/>
          <ac:inkMkLst>
            <pc:docMk/>
            <pc:sldMk cId="1248716319" sldId="270"/>
            <ac:inkMk id="49" creationId="{F0B3A4ED-4A81-4B60-B996-B0F2D3C146C5}"/>
          </ac:inkMkLst>
        </pc:inkChg>
        <pc:inkChg chg="add">
          <ac:chgData name="Sergio Berdiales Nortes" userId="507d04ca7be29483" providerId="LiveId" clId="{0790B829-632F-40FB-BC4F-853426FA9160}" dt="2018-09-29T16:48:58.635" v="604"/>
          <ac:inkMkLst>
            <pc:docMk/>
            <pc:sldMk cId="1248716319" sldId="270"/>
            <ac:inkMk id="50" creationId="{88D1A6B4-AC1D-44DE-82FD-1C532547EB64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51" creationId="{D2153D36-C76E-485B-87AE-312FB27CF81A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52" creationId="{FED8392A-3A1D-4CF0-9174-414B58F11E68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3" creationId="{5BF8589C-3F46-4817-B24A-AAC806AB2EF4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4" creationId="{5629A257-B7EF-4FE8-85E9-D9D0D972548C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5" creationId="{9D0E2FB2-BA88-4575-9A04-A92568B15E5E}"/>
          </ac:inkMkLst>
        </pc:inkChg>
        <pc:inkChg chg="add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6" creationId="{978425B5-DE73-455F-A876-DFBA396B552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5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4737,'3'-14'3537,"1"1"-3421,2 1 0,0 0 1,0 0-1,1 1 0,0 0 1,1 0-1,8-9-116,-3 4 114,78-111 889,-85 119-848,0-1-1,0 0 1,-1-1 0,0 1-1,0-1 1,-1 0 0,0-1-155,-4 11 14,-1 1 0,1-1 0,0 0 0,0 0 0,0 0 0,-1 0 1,1 0-1,0 0 0,0 0 0,0 0 0,-1 0 0,1 0 0,0 0 0,0 0 0,0 0 1,-1 0-1,1 0 0,0 0 0,0 0 0,0 0 0,-1 0 0,1 0 0,0 0 0,0 0 1,0 0-1,-1 0 0,1 0 0,0 0 0,0-1 0,0 1 0,-1 0 0,1 0 0,0 0 1,0 0-1,0 0 0,0-1 0,0 1 0,-1 0 0,1 0 0,0 0 0,0-1 0,0 1 1,0 0-1,0 0 0,0 0 0,0-1 0,0 1 0,0 0 0,0 0 0,0 0 0,0-1 1,0 1-1,0 0 0,0 0 0,0-1-14,-25 45 633,16-16-457,1 0 0,1 0 0,2 1 0,0 0 0,2 0 0,2 0 0,0 1 0,2-1 0,1 0-1,2 4-175,0 0 96,1 0 0,1 0 0,2 0 1,1-1-1,9 19-96,-17-46-25,1 0 0,0 0 0,0 0 0,1-1 0,-1 1 0,1-1 0,0 0 0,0 1 0,0-1 0,1-1 0,-1 1 0,1 0 0,0-1 0,1 1 25,-3-4-156,0 0-1,1 1 1,-1-1-1,0 0 1,0 0 0,0-1-1,1 1 1,-1 0-1,0-1 1,0 1-1,0-1 1,0 0 0,0 1-1,0-1 1,0 0-1,0 0 1,0-1-1,0 1 1,0 0 0,-1-1-1,1 1 1,0-1-1,-1 1 1,1-1-1,-1 0 1,0 0 0,0 1-1,1-1 1,-1 0-1,0 0 1,-1 0-1,1 0 1,0-1 0,0 0 156,12-30-3292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4553,'-3'-2'1080,"0"1"369,2-2-1321,1 1-304,1-1-113,20-11-1151,59-19 200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4409,'-7'-4'1472,"7"6"169,4-2-1161,-4-2-528,2 1-296,12-1-232,26 2-1065,40 3 121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1520,'-1'3'536,"4"0"97,-2-3-305,-1 0-248,0 0-96,0 0 432,2 0-1040,-1 0 336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7194,'-21'5'1040,"9"3"496,14 0-2272,10-15-408,17 9-921,16-12 297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5713,'4'4'656,"6"-1"393,6-2-425,9-4-2361,1-1 1033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6009,'4'-9'-984,"6"3"1224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2921,'-11'1'1464,"8"4"-80,1-5-536,2 1-423,0-1-185,0 0 8,2 0-112,9 1-344,16 9-241,47 15-1095,-45-14 24</inkml:trace>
  <inkml:trace contextRef="#ctx0" brushRef="#br0" timeOffset="246.357">240 31 4081,'0'-3'1184,"-2"0"352,1 0-1047,1 0-241,0 1-32,1 0-16,1 1-184,23-5-320,47 5-128,-39 8-1185,-7-3 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21 184 1760,'-17'-21'5054,"16"18"-5007,0 1 0,1-1 0,-1 1-1,1-1 1,-1 1 0,1-1 0,0 1 0,0-1-1,0 0 1,0 1 0,1-1 0,-1 1 0,1-1-1,0 1 1,-1-1 0,1 1 0,1-2-47,18-44 268,-18 44-233,1 0 1,-1 0 0,1 1-1,-1-1 1,1 1-1,0 0 1,0 0 0,1 0-1,-1 0 1,0 0 0,1 1-1,2-2-35,-3 2 22,6-2 34,0 0-1,0 1 1,0 0-1,0 1 1,0 0-1,1 0 1,-1 1-1,0 0 1,1 1-1,-1 0 1,1 0-1,-1 1 1,1 0-1,-1 1 1,1 0 0,-1 0-1,0 1 1,0 0-1,0 1 1,-1 0-1,1 0 1,1 3-56,-7-6 6,-1 0 0,0 0 0,0 0 0,0 0 1,0 1-1,-1-1 0,1 1 0,0-1 0,-1 1 0,1 0 1,-1 0-1,1 0 0,-1 0 0,0 0 0,0 0 0,0 0 1,0 0-1,0 0 0,0 1 0,0-1 0,-1 0 0,1 0 1,-1 1-1,0-1 0,0 0 0,0 1 0,0-1 0,0 0 1,0 1-1,-1-1 0,1 0 0,-1 1-6,-3 5 16,-1 0 0,0-1-1,-1 0 1,0 0 0,0 0-1,0 0 1,-1-1 0,0 0-1,-3 2-15,1-1 11,-205 156 73,195-145-36,19-18-47,0 0 0,1 0-1,-1 0 1,0 0 0,1 0 0,-1-1-1,0 1 1,1 1 0,-1-1 0,0 0-1,0 0 1,1 0 0,-1 0 0,0 0-1,1 0 1,-1 0 0,0 0 0,1 0-1,-1 1 1,0-1 0,0 0 0,1 0-1,-1 0 1,0 0 0,0 1 0,1-1-1,-1 0 1,0 0 0,0 1-1,0-1 1,1 0 0,-1 1 0,0-1-1,0 0 1,0 0 0,0 1 0,0-1-1,0 0 1,0 1 0,0-1 0,0 0-1,0 1 1,0-1 0,0 0 0,0 1-1,0-1 1,0 0 0,0 1 0,0-1-1,0 0 1,0 0 0,0 1 0,0-1-1,0 0 1,-1 1 0,1-1 0,0 0-1,0 0 1,0 1 0,-1-1 0,1 0-1,0 0 1,0 1 0,0-1 0,-1 0-1,1 0 1,0 0 0,-1 1-1,117-34 41,-110 32-17,0-1 0,0 1-1,-1 0 1,1 0 0,0 0-1,0 1 1,0 0 0,0 0-1,0 1 1,0-1 0,0 1-1,-1 0 1,1 1 0,0 0 0,-1 0-1,1 0 1,3 2-24,41 36 426,-45-34-404,0-1 1,0 0 0,0-1-1,0 1 1,1-1 0,0 0-1,0-1 1,0 1 0,0-1-1,1 0 1,-1-1-1,1 1 1,0-1 0,0-1-1,5 1-22,-2-2-104,0-2-1,0 1 0,-1-1 1,1-1-1,-1 0 0,1 0 1,-1-1-1,0 0 0,-1-1 1,1 1-1,-1-2 0,1 1 0,-2-1 1,4-4 104,51-51-3054,-39 30 1036</inkml:trace>
  <inkml:trace contextRef="#ctx0" brushRef="#br0" timeOffset="531.576">778 152 3633,'-10'-1'426,"0"0"1,0 0-1,1 1 0,-1 0 1,0 1-1,0 0 0,-7 2-426,15-3 50,0 1-1,1-1 1,-1 1-1,0 0 1,1-1-1,-1 1 1,1 0-1,-1 0 1,1 0-1,0 0 1,-1 0-1,1 1 1,0-1-1,0 0 0,0 1 1,0-1-1,0 0 1,0 1-1,0-1 1,0 1-1,1 0 1,-1-1-1,0 1 1,1-1-1,0 1 1,-1 0-1,1 0 1,0-1-1,0 1 1,0 0-1,0-1 1,0 1-1,0 0 0,0 0 1,1-1-1,-1 1 1,1 0-1,-1-1 1,1 1-1,-1 0 1,1-1-1,0 1 1,0-1-1,0 1 1,0-1-1,0 0 1,0 1-1,0-1 1,1 0-1,-1 0 0,0 0 1,1 0-50,5 6 86,1 0-1,0 0 1,0-1-1,1 0 1,-1-1-1,1 0 1,1 0 0,-1-1-1,0 0 1,1 0-1,0-1 1,0-1-1,0 0 1,0 0 0,1-1-1,-1 0 1,0 0-1,0-2 1,1 1-1,-1-1 1,0-1 0,0 1-1,0-2 1,7-2-86,-12 4 99,0 0 0,-1-1 0,1 1-1,-1-1 1,1 0 0,-1-1 0,0 1 0,0-1 0,0 0 0,0 0 0,0 0 0,-1 0 0,0-1 0,1 0 0,-1 1 0,0-1 0,-1 0-1,1 0 1,-1-1 0,0 1 0,0 0 0,2-5-99,-5 0 37,1 0 0,-1 0-1,0 0 1,-1 0 0,0 0 0,-1 1-1,0-1 1,0 1 0,-1-1-1,0 1 1,0 0 0,-1 0 0,0 1-1,0-1 1,-2-1-37,2 4-37,1 1 0,-1-1-1,0 1 1,0 0 0,0 0 0,-1 1 0,1-1-1,-1 1 1,0 1 0,0-1 0,0 1 0,0 0 0,0 0-1,0 1 1,-1-1 0,1 1 0,-1 1 0,1-1-1,-1 1 1,1 1 0,0-1 0,-1 1 0,1 0-1,-1 0 1,1 1 0,-2 1 37,-14 7-52,1 1 1,0 1-1,1 1 0,0 1 0,-3 4 52,-49 50-416,69-65 325,0 0 0,0 0 0,1 0-1,-1 1 1,1-1 0,-1 1-1,1 0 1,0-1 0,0 1 0,1 0-1,-1 0 1,1 1 0,0-1 0,0 1 91,1-4-101,0 1 1,0-1 0,0 0-1,0 1 1,1-1 0,-1 0-1,0 1 1,1-1 0,-1 0-1,1 0 1,-1 1 0,1-1-1,0 0 1,-1 0 0,1 0-1,0 0 1,0 0 0,0 0-1,0 0 1,0 0 0,0 0-1,0 0 1,0-1 0,0 1-1,0 0 1,1-1 0,-1 1-1,0-1 1,0 1 0,1-1-1,-1 0 1,0 1 0,1-1-1,-1 0 101,31 5-2247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71 438 600,'-3'-1'284,"0"0"1,0 0-1,0 1 0,-1-1 0,1 1 0,0 0 0,-1 0 1,1 0-1,0 0 0,-1 0 0,1 1 0,0-1 1,-1 1-1,1 0 0,0 0 0,0 0 0,0 1 1,0-1-1,0 1 0,0-1 0,0 2-284,7-17 3086,23-11-2843,69-61 133,95-108 765,-181 184-1045,0 1 0,-1-1-1,-1 0 1,1-1-1,-2 0 1,0 0-1,0-1 1,-1 0 0,1-3-96,-9-2 394,-15 46-122,-22 30-168,17-3-74,2 1-1,2 1 0,3 0 1,-3 38-30,18-95-2,-1 1-7,0 0 0,0-1 0,1 1 1,-1 0-1,1-1 0,-1 1 1,1 0-1,0 0 0,0 0 0,0-1 1,0 1-1,0 0 0,0 0 0,0-1 1,1 1-1,-1 0 0,0 0 0,1-1 1,0 1-1,-1 0 0,1-1 0,0 1 1,0-1-1,0 1 0,0-1 0,0 1 1,0-1-1,0 0 0,1 1 0,-1-1 1,0 0-1,1 0 0,-1 0 0,1 0 1,0 0 8,5-1-173,-1 0 1,1 0-1,-1-1 1,1 0-1,-1 0 1,1-1 0,-1 0-1,0 0 1,1-1-1,-1 1 1,-1-1-1,1-1 1,0 1-1,3-3 173,0 0-131,29-15-1748,3-2 266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4385,'27'7'3869,"-20"-5"-3795,0-1-1,-1 0 1,1 1 0,-1 1 0,0-1 0,0 1-1,0 0 1,0 0 0,0 1 0,0-1-1,-1 1 1,0 0 0,0 1 0,0 0 0,0-1-1,-1 2 1,0-1 0,2 3-74,-4-2 10,1 1 0,-2 0 0,1-1 0,-1 1-1,0 0 1,0 0 0,-1-1 0,0 1 0,0 0 0,-1 6-10,-3 11 40,0 0 0,-2 0 0,-1-1-1,0 1 1,-9 15-40,7-15 34,-1 1 1,-8 25 29,-2-1-1,-2 0 1,-2-2 0,-5 4-64,15-35 4,14-16-16,0 0 1,0 0 0,0 0 0,0 0 0,0-1-1,0 1 1,0 0 0,0 0 0,0 0 0,0-1-1,0 1 1,0 0 0,0 0 0,0 0 0,-1 0-1,1-1 1,0 1 0,0 0 0,0 0 0,0 0-1,0 0 1,-1 0 0,1-1 0,0 1 0,0 0-1,0 0 1,0 0 0,-1 0 0,1 0 0,0 0-1,0 0 1,0 0 0,0 0 0,-1 0 0,1 0-1,0 0 1,0 0 0,0 0 0,-1 0 0,1 0-1,0 0 1,0 0 0,0 0 0,-1 0 0,1 0-1,0 0 1,0 0 0,0 0 0,0 0 0,-1 0-1,1 1 1,0-1 0,0 0 11,27-42-2701,-6 6 733</inkml:trace>
  <inkml:trace contextRef="#ctx0" brushRef="#br0" timeOffset="247.627">6 296 3273,'-6'-2'2016,"9"3"-95,8-1-577,14-3-584,8 0-352,17-1-16,4 0-216,13 1-312,-12-2-272,-3 2-432,-16 0-656,-6 7-601,-19 1-239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72 1664,'8'-8'418,"0"1"1,1 0-1,0 0 0,0 1 0,1 1 0,0-1 0,0 1 0,0 1 1,0 0-1,1 1 0,-1 0 0,1 0 0,7 0-418,-17 2 27,0 1-1,1 0 1,-1 0-1,0 0 0,1 0 1,-1 0-1,0 0 1,1 1-1,-1-1 1,0 0-1,0 1 1,1-1-1,-1 0 1,0 1-1,0 0 1,0-1-1,0 1 0,0 0 1,1-1-1,-1 1 1,0 0-1,-1 0 1,1 0-1,0 0 1,0 0-1,0 0 1,0 0-1,-1 0 1,1 0-1,-1 1 0,1-1 1,-1 0-1,1 0 1,-1 1-1,0-1 1,1 0-1,-1 0 1,0 1-1,0-1 1,0 0-1,0 1 1,0-1-1,0 0 0,0 1-26,-2 9 62,-1 0 0,0 0 0,0 0 0,-1-1 0,-1 1-1,1-1 1,-2 0 0,1 0 0,-2 0-62,-3 9 60,-98 183 552,100-186-548,-6 13 132,1 0 1,2 1-1,0 0 0,-4 25-196,14-53 7,1 0 0,-1 0 1,0-1-1,1 1 0,-1 0 0,1 0 0,-1 0 0,1 0 0,0 0 0,0 0 1,0 0-1,0 0 0,0 0 0,0 0 0,1 0 0,-1 0 0,1 0 0,-1 0 1,1 0-1,0-1 0,0 1 0,0 0 0,0 0 0,0-1 0,0 1 0,0 0 1,0-1-1,1 1 0,-1-1 0,1 0 0,-1 1 0,1-1 0,-1 0 0,1 0 1,0 0-1,-1 0 0,1 0 0,0-1 0,0 1 0,0 0 0,0-1 0,0 1 0,0-1 1,0 0-8,13-1-168,1-1 0,0-1 0,-1-1 0,0 0 0,0-1 0,0 0 0,-1-1 0,1-1 0,-1 0 0,9-7 168,-1 2-517,32-16-1405,-9 3-166</inkml:trace>
  <inkml:trace contextRef="#ctx0" brushRef="#br0" timeOffset="416.878">596 398 2681,'-20'70'2697,"20"-68"-2610,0 1 0,0 0 0,0-1 0,1 1-1,-1 0 1,0-1 0,1 1 0,0 0 0,0-1-1,0 1 1,0-1 0,0 1 0,0-1 0,0 0-1,1 1 1,-1-1 0,1 0 0,0 0-1,0 0 1,0 0 0,0 0 0,0-1 0,0 1-1,0 0 1,0-1 0,3 1-87,2 2 67,1-1 0,0 0 0,0-1 0,0 0 0,1 0 0,-1-1-1,0 0 1,0 0 0,1-1 0,-1 0 0,1-1 0,-1 0 0,0 0 0,3-1-67,-9 2 4,4 0 10,0 0-1,0-1 0,-1 1 0,1-1 0,0-1 0,-1 1 0,1-1 0,-1 1 0,1-2 0,-1 1 0,0-1 0,1 1 0,-2-1 0,1-1 0,0 1 0,0-1 0,-1 0 0,0 0 0,0 0 0,0 0 0,0-1 0,-1 1 0,0-1 0,0 0 0,0 0 0,1-5-13,-1 2 55,0-2 1,-1 1-1,0 0 0,-1 0 0,0 0 0,0-1 0,-1 1 0,0-1 0,-1 1 1,0 0-1,0-1 0,-1 1 0,0 0 0,-1 0 0,0 0 0,0 0 1,-1 1-1,0-1 0,-1 1 0,0 0 0,0 0 0,0 1 0,-1 0 1,-1 0-1,1 0 0,-1 0 0,0 1 0,0 0 0,-1 1 0,0-1 0,0 2 1,-1-2-56,2 4 2,-1-1 1,1 1-1,-1 0 1,0 0-1,1 1 1,-1 0-1,0 0 1,0 1-1,0 0 1,0 1-1,1-1 0,-1 1 1,0 1-1,0 0 1,-3 1-3,2 2-7,0 0 0,-1 0-1,2 1 1,-1 0 0,1 0 0,0 1 0,0 1 0,1-1-1,0 1 1,0 0 0,1 1 0,0-1 0,1 1 0,-1 1-1,2-1 1,-3 7 7,4-10-67,1 0-1,0 0 0,0 0 0,0 0 0,1 0 1,0 0-1,0 0 0,1 1 0,0-1 1,0 0-1,0 1 0,1-1 0,0 0 1,0 0-1,0 0 0,1 0 0,0 0 1,0 0-1,1 0 0,0 0 0,0 0 68,28 35-1829,8-5-80</inkml:trace>
  <inkml:trace contextRef="#ctx0" brushRef="#br0" timeOffset="967.094">1124 180 3361,'-2'0'95,"1"0"1,-1 0-1,0 0 1,0 0-1,0 0 1,0 1-1,1-1 1,-1 1-1,0-1 1,0 1-1,1 0 1,-1 0 0,0 0-1,1 0 1,-1 0-1,1 0 1,-1 0-1,1 0 1,0 0-1,0 1 1,-1-1-1,1 1 1,0-1-1,0 1 1,0-1-1,0 1 1,1 0-1,-1-1 1,0 1-1,1 0 1,-1 0 0,1-1-1,-1 1 1,1 0-1,0 0-95,0 3 78,1 1 1,0-1-1,0 0 0,0 1 0,1-1 0,-1 0 1,1 0-1,1 0 0,-1 0 0,2 1-78,1 5 121,53 103 1542,-54-105-1596,1 0 0,0-1 0,1 0 0,-1 0-1,1 0 1,1-1 0,0 0 0,0 0 0,0 0 0,1-1 0,-1 0 0,2-1 0,-1 0-1,1 0 1,-1 0 0,1-1 0,0-1 0,1 0 0,2 1-67,-6-4 6,0-1 0,0 1-1,0-1 1,0 0 0,0-1 0,0 1 0,-1-1-1,1-1 1,0 1 0,-1-1 0,0 0 0,1 0 0,-1 0-1,0-1 1,-1 0 0,1 0 0,-1 0 0,0 0-1,0-1 1,0 1 0,0-1 0,0-2-6,4-2 8,0-1 1,-1 0-1,0-1 1,-1 1-1,0-2 1,-1 1-1,0 0 1,0-1-1,-2 0 0,1 0 1,-1 0-1,-1-4-8,-1 10 4,0-1-1,0 0 1,-1 0-1,0 1 1,-1-1-1,0 0 1,0 0-1,0 1 1,0-1 0,-1 1-1,-1-1 1,1 1-1,-1 0 1,0 0-1,0 0 1,0 0-1,-1 1 1,0-1-1,0 1 1,-1 0-1,1 0 1,-1 0-1,0 1 1,-1-1-1,1 1 1,-1 1-1,1-1 1,-7-2-4,1 1-12,0 0 0,-1 1 0,1 0 0,-1 1-1,1 0 1,-1 1 0,0 0 0,0 1 0,0 0 0,-1 1 0,1 0 0,0 1 0,0 1 0,-2 0 12,4 0-8,-1 0 0,1 1 1,0 0-1,0 1 1,0 0-1,1 0 1,-1 1-1,1 1 0,0-1 1,0 1-1,1 1 1,0 0-1,0 0 0,1 0 1,0 1-1,-6 8 8,7-9-13,1 0-1,1 0 0,-1 1 0,1-1 1,0 1-1,1 0 0,0 0 0,0 0 1,1 0-1,0 1 0,0-1 0,1 1 1,0-1-1,1 1 0,0 0 0,0-1 1,0 1-1,2 0 0,-1-1 1,1 1 13,3 9-167,1 0 0,1-1 0,1 0 1,1 0-1,0-1 0,9 12 167,29 32-1109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06.8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268 244 1200,'-25'-13'4524,"17"17"-3724,-4 22-647,11-22-143,-3 5 10,0 0 1,1 0-1,1 0 0,0 0 0,0 1 0,1-1 0,0 1 0,0-1 0,1 4-20,1-2 18,0 0 0,0 0 0,2 0-1,-1 0 1,1 0 0,1-1 0,0 1 0,0-1-1,1 0 1,0 0 0,1-1 0,0 0-1,1 0 1,-1 0 0,2 0 0,-1-1 0,1-1-1,1 1 1,-1-1 0,1-1 0,0 1 0,1-2-1,0 1 1,-1-1 0,2-1 0,-1 0 0,0 0-1,1-1 1,1 0-18,-8-2 9,0 0 0,1-1 0,-1 1 0,0-1 0,1 0 0,-1-1 0,0 1 0,1-1 0,-1 1 0,0-1 0,0-1 0,1 1 0,-1 0 0,3-3-9,7-5 35,-1 0 0,0-1-1,-1 0 1,0-1 0,-1-1 0,0 0 0,-1 0 0,-1-1 0,1 0 0,-2-1 0,0 0 0,-1 0 0,0-1 0,-1 0-35,-1 5 12,-2 1 0,1 0 0,-1-1 0,-1 0 0,0 0 1,0 0-1,-1 0 0,0 0 0,0 0 0,-1 0 0,-1 0 0,0 0 0,0 0 0,-1 0 0,-1-4-12,-1 9 10,0-1-1,0 1 0,-1 0 0,1 0 1,-1 0-1,0 1 0,-1-1 0,1 1 0,-1 1 1,1-1-1,-1 1 0,0 0 0,-1 0 0,1 0 1,0 1-1,-1 0 0,1 1 0,-1-1 1,0 1-1,1 0 0,-1 1 0,0 0 0,-1 0-9,-1-1 7,0 1 0,0 1 0,1-1 0,-1 1 0,0 1 0,1 0 0,-1 0 0,1 1 0,-1 0 0,1 0 0,0 1 0,0 0 0,1 0 0,-1 1 0,1 0 0,-6 5-7,-1 2-1,0 0-1,2 1 0,-1 1 0,2 0 0,0 1 0,0 0 0,2 0 0,0 1 0,0 0 1,2 1-1,0 0 0,0 2 2,6-15-4,-1 0 1,1-1 0,1 1-1,-1 0 1,0 0 0,1 0-1,0 0 1,0 0 0,0 0-1,1 0 1,-1 0 0,1 0-1,0-1 1,0 1 0,0 0-1,0 0 1,1-1 0,0 1-1,-1-1 1,1 1 0,1-1-1,-1 0 1,0 1 0,1-1 3,3 3-3,1 0 1,-1-1 0,1 0 0,0 0-1,1 0 1,-1-1 0,1 0-1,0-1 1,0 1 0,0-1 0,0-1-1,0 0 1,1 0 0,-1-1-1,1 0 1,0 0 0,-1-1-1,4 0 3,-2-1-3,1 0 0,-1-1 0,0-1 0,-1 1 0,1-1 0,0-1 0,-1 0 0,0-1 0,0 1 0,0-2 0,0 1 0,-1-1 0,0-1 0,3-2 3,5-8 5,-1 1 0,-1-2 0,-1 0 0,3-5-5,-11 15 5,0 0 0,0 0 0,-1-1 0,1 0 0,-2 1 0,0-1 0,0-1 0,0 1 0,-1 0 0,0 0 0,-1-1 0,0 1 0,-1-1 0,0 0 0,0 1 0,-1-1 0,-1-2-5,0 6 0,0-1-1,-1 1 1,0 0 0,-1 1-1,1-1 1,-1 1 0,0-1-1,0 1 1,-1 0 0,1 0-1,-1 1 1,0 0 0,-1 0-1,1 0 1,-2-1 0,-10-7 1,0 1 1,-1 1-1,0 1 1,0 0-1,-1 1 1,0 1 0,-1 1-1,1 1 1,-1 1-1,0 0 1,0 2-1,-1 0 1,-8 1-2,24 1-1,-1 0 0,0 0 0,0 1 1,0 0-1,0 0 0,1 0 0,-1 1 0,1 0 0,-1 0 1,1 0-1,-1 1 0,1 0 0,-2 1 1,-2 4-2,-1 0 1,1 1-1,0 0 0,1 0 1,0 1-1,1 0 0,-1 1 1,2-1-1,0 1 0,0 1 1,1-1-1,0 1 0,1 0 1,1 0-1,0 0 0,0 0 0,1 1 1,1-1-1,0 9 2,1-13-9,1 0 0,0 0-1,1 0 1,0-1 0,0 1-1,0 0 1,1-1 0,0 1-1,1-1 1,-1 0 0,2 0 0,-1-1-1,1 1 1,0-1 0,0 0-1,0 0 1,1 0 0,0-1-1,0 0 1,1 0 0,-1-1 0,1 0-1,0 0 1,0 0 0,0-1-1,1 0 1,-1 0 0,1-1 0,0 0-1,0 0 1,-1-1 0,1 0-1,0 0 1,0-1 0,1 0 9,5-1-9,-1 0 0,0 0 1,0-1-1,-1-1 0,1 0 1,0-1-1,-1 0 0,0-1 1,0 0-1,0-1 0,-1 0 1,0-1-1,10-7 9,-4 0 0,0 0 1,-2-1-1,1-1 1,-2 0-1,0-1 1,-1-1-1,10-17 0,-17 27 3,-1-1-1,0-1 1,-1 1-1,0 0 1,0-1-1,-1 0 1,-1 0-1,1 0 1,-2 0-1,1-1 0,-1 1 1,-1 0-1,0-3-2,-1 7-5,-1 0-1,0 0 1,-1 0 0,1 0-1,-1 1 1,0-1-1,-1 1 1,1-1-1,-1 1 1,0 0-1,-1 0 1,1 1 0,-1-1-1,0 1 1,0 0-1,0 0 1,0 1-1,-1 0 1,1 0-1,-1 0 1,0 0 0,0 1-1,0 0 1,-2 0 5,-17-7 2,0 1 1,0 1 0,-1 2-1,0 0 1,-11 1-3,25 2 1,-1 0 0,1 1 1,-1 0-1,1 1 0,-1 0 0,1 1 0,0 1 1,-1 0-1,1 1 0,0 0 0,0 0 0,0 1 1,1 1-1,-1 0 0,1 1 0,0 0 0,1 1 1,0 0-1,0 0 0,-6 7-1,10-7 1,0 0-1,1 0 0,0 1 1,1 0-1,0 0 1,0 0-1,0 0 1,1 1-1,0-1 1,1 1-1,0 0 1,0 0-1,1 0 1,0 0-1,1 0 1,0 0-1,0 0 1,1 0-1,2 8 0,0 2 5,2-1-1,0 1 0,1-1 1,0-1-1,2 1 0,0-1 1,1 0-1,10 15-4,-10-20 6,-1 1 0,2-1 1,-1-1-1,2 0 0,-1 0 0,2-1 0,-1 0 0,1-1 1,1 0-1,0-1 0,6 3-6,-7-5 20,1 0 0,0 0 0,0-1-1,0-1 1,0 0 0,1-1 0,0-1 0,-1 0 0,1-1-1,0 0 1,0-1 0,0 0 0,0-1 0,-1-1 0,1 0-1,6-3-19,7-4 48,0-2 0,-1-1 0,0-1-1,-1-1 1,15-12-48,-22 14 17,0-1 0,-1 0 0,-1-2 0,0 0 0,-1-1 0,7-10-17,-19 22 3,1 1 0,-1-2 1,-1 1-1,1 0 0,0 0 1,-1-1-1,0 0 0,0 1 1,0-1-1,-1 0 0,0 0 1,0 0-1,0 0 0,0 0 1,-1 0-1,1-1-3,-2-1-7,-1 0 1,1 1 0,-1-1-1,0 0 1,0 1-1,-1-1 1,0 1-1,0 0 1,0 0-1,-1 0 1,0 1-1,0-1 1,-1 1 0,-3-4 6,-5-4-35,0 1 1,-1 1-1,0 0 1,-1 1-1,-4-2 35,-3-1-94,-1 1-1,1 1 1,-2 1 0,-19-5 94,3 3-95,0 3 0,-1 1 1,0 2-1,-27 0 95,52 5-3,-1 1 1,0 1-1,1 0 1,-1 1-1,1 1 1,0 0-1,0 1 1,0 1-1,0 1 1,1 0-1,-14 8 3,19-8 0,0 0-1,1 0 1,0 1-1,1 1 1,-1-1 0,1 1-1,1 1 1,-1 0 0,1 0-1,1 0 1,0 0-1,0 1 1,1 0 0,0 1-1,1-1 1,0 1 0,1 0-1,0 0 1,0 0-1,1 0 1,1 0 0,0 0-1,1 1 1,0-1-1,0 0 1,1 1 0,1-1-1,0 1 1,3 2-5,0 0 0,1 0 0,1-1 0,0 0 0,1 0 0,1 0 0,0-1 0,0 0 0,1-1 0,1 0 0,-1-1 0,2 0 0,0-1 0,0 0 0,0 0 0,1-2 0,1 1 0,7 2 5,-11-5 5,1-1 0,0 0 0,0 0 0,0-1 0,0-1 0,0 1 0,1-2 0,-1 0 0,1 0 0,-1-1 0,1 0 0,-1-1 0,1-1 0,-1 0 0,0 0 0,0-1 0,2-1-5,11-6 44,-1-2-1,0-1 1,-1 0-1,-1-2 1,0 0 0,-1-2-1,11-11-43,-9 6 67,-1-1 0,-1-1-1,11-17-66,-24 33 18,-1 0-1,0-1 1,0 0-1,0 0 1,-1-1-1,0 0 1,-1 1-1,0-1 1,-1-1-1,0 1 1,-1 0-1,0-1 1,0 0-1,-1 1 1,-1-1-1,1 0 1,-2 1-1,0-6-17,-1 9-14,-1 0-1,0 0 0,0 1 1,-1-1-1,0 1 1,0 0-1,0 0 1,-1 0-1,0 1 1,0-1-1,0 1 0,0 0 1,-1 1-1,0-1 1,0 1-1,0 1 1,-1-1-1,0 1 1,1 0-1,-1 0 0,0 1 1,0 0-1,0 0 1,-7-1 14,-11-1-70,1 1 0,0 1 0,-1 1 1,1 1-1,-1 1 0,1 1 0,0 2 1,0 0-1,0 1 0,-12 5 70,19-6-12,0 1 0,0 1 0,1 0 0,0 1 0,0 1 0,0 0 0,1 1 0,0 1 0,1 0 0,-6 6 12,15-11 1,0 0-1,0 0 1,1 0 0,-1 1-1,1 0 1,0 0-1,0 0 1,1 0 0,0 1-1,0-1 1,1 1-1,0-1 1,0 1 0,0 0-1,1 0 1,0 0-1,0 0 1,1 0 0,0 1-1,0-1 1,0 0-1,1 0 1,0 0 0,1 0-1,0 0 1,0-1-1,0 1 1,1 0 0,1 1-1,3 4-2,1 0 0,1-1 0,0 0 0,0-1 0,1 0 0,1-1 0,0 0 0,0 0 0,0-1 1,1-1-1,0 0 0,1 0 0,-1-1 0,1-1 0,1 0 0,-1-1 0,1-1 0,-1 0 0,1 0 0,0-1 1,5-1 1,-8 0-3,-1-1 1,1 0 0,-1 0 0,1-1 0,-1-1 0,1 0-1,-1 0 1,0-1 0,0 0 0,0-1 0,0 0-1,0 0 1,-1-1 0,0-1 0,0 0 0,-1 0 0,1 0-1,-1-1 1,0 0 0,-1-1 0,0 0 0,0 0 0,-1 0-1,0-1 1,0 0 0,-1 0 0,3-8 2,-4 9 14,-1 0 0,0 0 1,0 0-1,-1-1 0,0 1 0,0-1 1,-1 0-1,0 0 0,-1 1 1,0-1-1,0 0 0,-1 0 0,0 0 1,0 1-1,-1-1 0,0 1 0,-1-1 1,0 1-1,0 0 0,-5-8-14,-1 4-18,-2-1-1,1 2 1,-2-1-1,1 2 0,-1-1 1,-1 2-1,0 0 1,0 0-1,-1 1 0,0 1 1,0 0-1,-1 1 1,0 0-1,0 1 0,0 1 1,-10-1 18,13 3-83,0 0 0,0 0 0,0 1-1,0 1 1,0 0 0,0 1 0,0 0 0,0 1 0,0 0 0,0 1 0,0 0 0,1 1 0,-10 4 83,-31 21-1211,8 5-44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09.02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205 194 664,'-4'0'831,"3"-1"-790,1 1 0,-1 0 0,0 0 0,1 0 0,-1 0-1,1 0 1,-1 0 0,1 0 0,-1 0 0,0 0 0,1 0 0,-1 1 0,1-1 0,-1 0 0,0 0 0,1 0 0,-1 1 0,1-1 0,-1 0-1,1 1 1,-1-1 0,1 0 0,0 1 0,-1-1 0,1 1 0,-1-1 0,1 0 0,0 1 0,-1-1 0,1 1 0,0-1 0,-1 1-41,-9 24 120,-20 61 236,-9 69 889,38-154-1228,-9 65 575,9-63-568,1-1 1,0 1-1,1-1 1,-1 1-1,0 0 1,1-1-1,-1 1 1,1-1-1,0 0 0,0 1 1,0-1-1,0 1 1,0-1-1,0 0 1,1 0-1,-1 0 1,1 0-1,0 0 0,-1 0 1,1 0-1,0 0 1,0-1-1,2 2-24,2 0 29,0-1 1,1 0-1,-1 0 0,1-1 0,-1 0 0,1 0 1,0 0-1,-1-1 0,1 0 0,3 0-29,17-3 27,0-1 1,0-1-1,0-1 0,0-2 0,-1 0 0,0-2 1,-1-1-1,0-1 0,-1-1 0,-1-1 0,0-1 1,0-1-1,4-6-27,-15 13 6,0 0-1,-1-2 1,-1 1 0,0-2 0,0 1 0,-1-1 0,-1 0-1,0-1 1,0 0 0,-2-1 0,1 1 0,-2-1 0,4-11-6,-7 16 4,-1 1 0,1 0 0,-1 0 1,-1 0-1,0-1 0,0 1 1,-1 0-1,1-1 0,-2 1 0,1 0 1,-1 0-1,-1 0 0,1 0 0,-1 0 1,-1 1-1,0-1 0,0 1 0,0 0 1,-1 0-1,1 0 0,-2 1 0,1 0 1,-1 0-1,0 0 0,0 1 0,-7-5-4,-2 0 13,-1 2-1,0 0 0,0 1 0,0 0 0,-1 1 0,0 1 1,0 1-1,-18-2-12,13 2 31,-1 1 0,0 1 0,0 0 1,0 2-1,1 1 0,-1 1 0,-8 2-31,20-3 20,0 1-1,-1 1 0,1 0 1,0 0-1,0 1 0,1 1 0,-1-1 1,1 2-1,0-1 0,0 1 1,1 1-1,0 0 0,0 1-19,2-2 1,1 0-1,0 1 1,0 0 0,1 0-1,0 1 1,0 0 0,1 0-1,0 0 1,0 0-1,1 0 1,0 1 0,0-1-1,1 1 1,0 0 0,1 2-1,-1 1-3,1-1 0,1 1 0,0 0 1,0 0-1,1 0 0,1 0 0,0 0 1,0-1-1,1 1 0,1-1 0,0 1 1,0-1-1,1 0 0,1-1 0,0 1 1,0-1-1,1 0 0,7 7 3,-4-6-2,0-2-1,1 1 1,-1-1-1,2-1 1,-1 0-1,1-1 1,1 0 0,-1-1-1,1 0 1,0-1-1,0 0 1,1-1-1,-1-1 1,1 0-1,0-1 1,0 0-1,0-1 1,0-1-1,13-1 3,-10-1 0,0-1 0,0 0 0,-1-2 0,1 0 0,-1 0 0,0-2 0,-1 0-1,0 0 1,0-2 0,11-7 0,-12 7 4,-1-1 0,1-1 0,-1 0 0,-1 0 0,0-1 0,-1-1 0,0 0 0,-1 0 0,5-11-4,-8 13 12,-1 0 0,0-1-1,-1 0 1,-1 0 0,0 0-1,0 0 1,-1-1 0,-1 1-1,0-5-11,-1 12 2,-1 0-1,0 0 0,0 0 0,0 0 1,-1 0-1,0 0 0,0 0 0,0 0 1,0 0-1,-1 0 0,0 1 0,0-1 0,0 1 1,-1-1-1,1 1 0,-1 0 0,0 0 1,0 0-1,-1 0 0,1 0 0,-1 1 1,0 0-1,0 0 0,0 0 0,-2-1-1,-3-2-17,-1 2 1,0-1-1,0 1 0,0 1 1,-1 0-1,1 0 0,-1 1 0,0 1 1,1-1-1,-1 2 0,0-1 1,0 2-1,0-1 0,-4 2 17,-7 2-13,1 0 1,0 1-1,0 1 0,0 1 0,1 1 0,-17 10 13,19-8 13,0 1 0,1 1 0,1 1 0,0 0 0,1 1 0,0 1 0,-1 3-13,10-13 7,1 0 0,-1 1 0,1-1 1,1 1-1,-1 0 0,1 1 0,0-1 0,1 1 0,-1-1 0,1 1 0,0 0 1,1 0-1,0 1 0,0-1 0,1 0 0,0 1 0,0-1 0,0 2-7,2-3 2,-1 0 0,1 0-1,0 0 1,1 0 0,-1-1-1,1 1 1,1-1 0,-1 1 0,1-1-1,-1 1 1,2-1 0,-1 0-1,0-1 1,1 1 0,0 0 0,0-1-1,0 0 1,1 0 0,0 0-1,-1-1 1,1 1-2,1-1 1,-1 0 0,1 0 0,-1-1 0,1 0 0,0 0 0,0 0 0,0 0 0,0-1 0,0 0 0,0 0 0,1-1 0,-1 0 0,0 0 0,0 0 0,0-1 0,0 0 0,1 0 0,-1 0 0,0-1 1,-1 0-1,2 0-1,12-9 35,1 0 0,-2 0 1,1-2-1,-2 0 0,0-1 1,0-1-1,-1-1 0,-1 0 1,-1-1-1,5-8-35,-4 8 88,-2-1 1,1 0-1,-2-1 1,-1 0-1,0-1 1,1-5-89,-11 23 10,0 0-1,0 0 1,0 0 0,0 0 0,-1 0 0,1 0 0,0-1 0,-1 1 0,0 0 0,1 0-1,-1-1 1,0 1 0,0 0 0,-1-1 0,1 1 0,0 0 0,-1 0 0,1 0 0,-1-1-1,0 1 1,1 0 0,-1 0 0,0 0 0,-1 0 0,1 0 0,0 0 0,0 0 0,-1 1-1,1-1 1,-1 0 0,0 1 0,1-1 0,-1 1 0,0 0 0,0-1 0,0 1 0,0 0-1,0 0 1,0 0 0,0 0 0,-1 0-10,-9 1-25,0 0 1,1 1-1,-1 0 1,0 1-1,1 0 0,0 1 1,-1 0-1,1 1 0,0 0 1,1 1-1,-1 0 1,-7 5 24,17-9-4,-17 8-65,0 1 0,1 1-1,0 0 1,1 1 0,0 1-1,-9 10 70,15-13-21,-53 59-57,61-66 76,0 0-1,0 1 1,0-1 0,0 0-1,1 1 1,-1-1 0,1 1 0,0 0-1,0-1 1,0 1 0,1 0-1,-1-1 1,1 1 0,0 0 0,0 0-1,0 0 1,0-1 0,1 1-1,0 0 1,0 0 0,0-1 0,0 1-1,1 0 3,1 1-4,1 0 0,0-1 0,0 0 0,0 1-1,1-1 1,-1-1 0,1 1 0,0-1 0,0 0-1,0 0 1,1 0 0,-1-1 0,1 0 0,-1 0-1,1 0 1,0-1 0,0 0 0,0 0 0,-1 0-1,1-1 1,3 0 4,3 1-9,0-2-1,0 1 0,0-2 0,0 1 1,0-2-1,0 0 0,-1 0 0,1-1 1,-1 0-1,0-1 0,0 0 0,-1-1 1,1 0-1,-1-1 0,-1 0 0,1-1 1,-1 0-1,0 0 0,-1-1 0,0 0 1,-1 0-1,1-1 0,0-2 10,-2 3 20,-1 0-1,0-1 0,-1 1 1,0-1-1,0 0 0,-1 0 1,0 0-1,-1 0 0,0-1 1,0-5-20,-1 11 13,-1 0 1,0-1 0,-1 1 0,1 0-1,-1 0 1,0 0 0,0 0 0,0 0 0,-1 0-1,0 0 1,0 0 0,0 0 0,-1 1 0,1-1-1,-1 1 1,0 0 0,0 0 0,-1 0-14,-3-1-7,0 1 0,0 1 0,-1-1 0,1 1 0,-1 0 0,0 1 0,0 0 0,0 0 0,0 1 0,0 0 0,0 0 0,0 1 0,0 0 0,0 0 0,-1 1 0,1 0 0,0 0 0,0 1 0,0 0 0,1 1 0,-7 2 7,-12 3-43,1 1 1,0 1-1,0 1 0,1 1 1,1 1-1,0 2 0,-5 4 43,0 2-22,1 1-1,0 1 0,-13 17 23,32-31 6,0 0-1,1 1 1,0 0 0,1 0-1,0 1 1,0-1-1,1 1 1,1 0 0,0 1-1,-2 6-5,5-14 5,0 1-1,0-1 1,1 1-1,-1-1 1,1 1 0,0 0-1,0-1 1,0 1-1,1-1 1,0 1-1,0-1 1,0 0 0,0 1-1,1-1 1,0 0-1,-1 0 1,2 0-1,-1 0 1,0 0 0,1 0-1,0 0 1,-1-1-1,2 1 1,-1-1-1,0 0 1,1 0 0,-1 0-1,1-1 1,0 1-1,0-1 1,0 0-1,0 0 1,4 1-5,8 0 3,-1 0 1,1-2-1,-1 0 1,1-1-1,0 0 0,-1-1 1,1-1-1,-1 0 1,1-1-1,-1-1 1,0-1-1,0 0 0,0-1 1,0-1-4,19-7-9,0-2 1,-1-1-1,-1-1 0,-1-2 1,-1-1-1,23-22 9,-37 30 8,-1 0-1,0-1 1,-1-1 0,-1 0-1,0-1 1,-1 0 0,0-1 0,-2 0-1,4-8-7,-13 23 12,0 0 0,1 0 0,-1 0 0,0 0 0,0 0 0,0 0 0,-1-1 0,1 1 0,0 0 0,-1 0 0,0-1 0,1 1-1,-1 0 1,0 0 0,0-1 0,0 1 0,-1 0 0,1-1 0,0 1 0,-1 0 0,1 0 0,-1 0 0,0-1 0,0 1 0,0 0 0,0 0 0,0 0 0,0 0-1,-1 0 1,1 1 0,-1-1 0,1 0 0,-1 1 0,0-1 0,1 1 0,-1-1 0,0 1 0,0 0 0,0 0 0,0 0 0,-2-1-12,-8-1 51,-1 0 0,0 1 0,0 0 0,0 1 0,0 0 0,-8 1-51,-42 1 64,0 3 0,-50 10-64,86-10 1,1 2-1,0 1 0,0 1 0,0 1 0,1 1 0,1 1 1,0 1-1,-6 5 0,28-16-6,-69 50-63,67-48 26,1 0 1,-1 1-1,1-1 0,0 1 1,0 0-1,0 0 0,1 0 1,-1 0-1,1 0 0,0 1 1,0-1-1,1 1 0,-1-1 1,1 1-1,0 0 0,0 1 43,10 29-1416,17-7-7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0.8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318 78 1248,'-5'4'276,"1"1"0,-1-2 0,0 1 0,0 0 0,0-1-1,0 0 1,-1 0 0,1-1 0,-1 1 0,0-1 0,-4 1-276,4-1 151,-12 4 328,10-4-304,0 0 0,0 1 0,0 0-1,1 1 1,-1-1 0,1 1 0,0 1 0,0-1-1,0 1 1,1 0 0,-1 1 0,1 0 0,-1 2-175,2-2 49,1 0 1,1 0 0,-1 1-1,1-1 1,0 1 0,1-1-1,-1 1 1,1 0 0,1 0-1,-1 0 1,1 0 0,0 1-1,1-1 1,0 0 0,0 0-1,1 7-49,2-6 6,0 1-1,1-1 1,-1 0-1,1-1 0,1 1 1,0-1-1,0 1 0,0-2 1,1 1-1,0 0 1,0-1-1,1 0 0,0-1 1,0 0-1,0 0 0,0 0 1,1-1-1,0 0 1,0 0-1,0-1 0,0 0 1,1 0-1,-1-1 0,1 0 1,-1-1-1,1 0 1,0 0-1,0-1 0,-1 0 1,9-1-6,2-1-21,-1-1 0,1-1 0,-1 0 0,0-1 0,-1-1 0,1-1 0,-1-1 0,0 0 0,-1-1 0,0-1 0,-1 0 0,9-8 21,-16 12-13,1-1 0,-1 1 0,-1-2 0,1 1 1,-1-1-1,0 0 0,-1-1 0,0 1 0,-1-1 1,1 0-1,-2-1 0,1 1 0,-1-1 0,-1 0 0,0 0 1,0 0-1,-1-1 0,0-2 13,-2 9-2,0-1 0,0 1 1,-1-1-1,0 1 0,0 0 0,0-1 0,0 1 1,-1 0-1,0 0 0,1 0 0,-1 0 0,-1 0 1,1 0-1,-1 1 0,1-1 0,-1 1 0,0-1 1,0 1-1,-1 0 0,1 0 0,-1 1 0,1-1 1,-1 1-1,-3-2 2,-4-2-1,0 1 0,0 1 1,0-1-1,0 2 0,-1 0 0,1 0 0,-1 1 1,-8-1 0,-1 4-3,1 0 0,0 1 1,-1 0-1,1 2 0,0 1 1,0 0-1,1 2 0,0 0 1,0 1-1,0 0 0,0 3 3,3-3 5,1 1 0,-1 0 0,1 2 0,1 0 0,0 0 0,1 1 0,0 1 0,1 0 0,0 1 0,-2 5-5,7-10 10,1 0-1,0 1 1,0 0 0,1 0 0,1 0 0,0 0 0,0 1 0,1 0 0,0 0 0,1 0 0,0 0 0,1 0-1,0 0 1,1 2-10,0-7 6,1-1 0,0 0 0,0 1 0,0-1 0,1 0 0,0 0 0,0 0 0,0 0 0,0 0 0,1 0 0,0-1 0,0 1 0,0-1 0,0 0 0,1 0 0,0 0 0,0 0 0,0-1 0,0 1 0,0-1 0,1 0 0,-1 0 0,1-1 0,0 1 0,0-1 0,0 0 0,0-1 0,0 1 0,0-1 0,1 0 0,-1 0 0,0-1 0,1 1 0,-1-1 0,1 0 0,-1-1 0,0 1 0,1-1 0,2-1-6,16-5 2,0-1 1,-1 0 0,-1-2 0,1-1 0,-2-1-1,1 0 1,-2-2 0,0 0 0,0-2-1,-2 0 1,0-1 0,3-4-3,-6 7-3,0-1 0,-1-1-1,0 0 1,-1-1 0,-1-1 0,-1 1-1,4-11 4,-13 25 2,0-1-1,0 0 0,0 0 0,0 0 0,-1 0 1,0-1-1,0 1 0,0 0 0,0-1 0,-1 1 1,1 0-1,-1-1 0,0 1 0,-1-1 0,1 1 1,-1 0-1,0-1 0,0 1 0,0 0 0,0 0 1,-1-1-1,0 1 0,0 0 0,0 1 0,0-1 1,-1 0-1,1 1 0,-1-1 0,0 1 0,-1-1-1,-5-4 6,-1 1-1,0 0 0,-1 0 0,0 1 0,0 0 1,0 1-1,0 1 0,-1 0 0,-1 0-5,4 1-1,1 1 1,-1 1-1,1 0 0,-1 0 0,0 1 0,1 0 1,-1 0-1,0 1 0,1 0 0,-1 1 1,0 0-1,0 0 1,-63 19-18,1 11 29,65-30-11,-52 28 1,52-25 1,0 0 0,0 0-1,0 1 1,1 0-1,-1 0 1,2 0-1,-1 0 1,0 1 0,1 0-1,1 0 1,-3 6-2,-5 61-15,11-69 12,-1 0 0,1 0 0,0 0 1,1 0-1,-1 0 0,1 0 0,0-1 0,0 1 0,1 0 0,-1-1 1,1 1-1,0 0 0,0-1 0,0 0 0,1 0 0,0 1 0,0-1 1,0-1-1,0 1 0,0 0 0,1-1 0,0 0 0,-1 0 0,1 0 0,1 0 1,-1 0-1,0-1 0,0 0 0,1 0 0,0 0 0,-1-1 0,1 1 1,0-1-1,1 0 3,5-1-14,0-1 1,0-1-1,0 0 1,0 0 0,0-1-1,-1 0 1,1-1-1,-1 0 1,0-1-1,0 0 1,0-1-1,-1 0 1,0 0 0,0-1-1,0 0 1,-1-1-1,0 0 1,-1 0 13,11-7-29,58-56-102,-21 11 6,-52 58 116,-1-1 0,1 0 0,-1 0-1,0 0 1,0 0 0,0 0 0,-1-1 0,1 1 0,-1 0 0,0-1 0,0 1 0,0-2 9,-1 4-4,0 0 1,0-1-1,0 1 1,0 0 0,-1 0-1,1-1 1,-1 1-1,1 0 1,-1 0 0,1 0-1,-1 0 1,0 0-1,1 0 1,-1 0 0,0 0-1,0 0 1,0 0-1,0 0 1,0 0 0,0 0-1,0 1 1,0-1 0,0 1-1,0-1 1,0 0-1,0 1 1,-1 0 0,1-1-1,0 1 1,0 0-1,0-1 1,-1 1 0,1 0-1,-1 0 4,0-1-4,-9 0-1,1-1 0,0 2 0,0-1 1,0 1-1,-1 1 0,-6 1 5,1-1-7,-119 25-16,123-24 27,1 1 1,0 1-1,0 0 1,0 0-1,0 1 1,1 1-1,0-1 1,-1 2-5,-2 3 6,1 1 0,0-1-1,1 2 1,0 0 0,1 0 0,0 1 0,1 1 0,0-1-1,1 1 1,1 1 0,0-1 0,1 1 0,1 0 0,0 1-1,1-1 1,-1 8-6,4-17 4,0 1 0,0-1 1,1 0-1,0 1 0,0-1 0,0 1 0,1-1 0,0 1 0,0-1 0,1 0 0,0 1 0,0-1 1,0 0-1,1 0 0,0 0 0,0-1 0,1 1 0,-1-1 0,1 0 0,0 0 0,0 0 1,1 0-1,0-1 0,0 1 0,0-1 0,4 2-4,-3-2 1,1 0 0,0-1 0,1 1 0,-1-2 0,1 1 0,-1-1 0,1 0 0,0 0 0,0-1 0,0 0 0,-1-1 0,1 0 0,0 0 0,0 0 0,0-1 0,0 0 0,0-1 0,0 0 0,3-1-1,5-2-2,0-1 1,-1-1 0,1 0 0,-2-1 0,1-1 0,11-8 1,24-23 62,-2-3 0,23-27-62,-51 49 83,-1-1 0,-1 0 0,-1-2 0,-1 0 1,-1 0-1,1-6-83,11-49 307,-26 76-298,-1 0-1,1 0 1,-1 0-1,0 0 1,0-1-1,0 1 1,0 0-1,0 0 1,-1 0-1,1 0 1,-1 0-1,0 0 1,0 0-1,0 0 1,-1 0-1,1 0 1,-1 1-1,1-1 1,-1 0-1,0 1 1,0-1-1,0 1 1,0 0-1,-1 0 1,1-1-9,-7-1 6,1 1-1,-1-1 1,0 2 0,0-1 0,0 1 0,0 0 0,-1 1-1,1 0 1,0 0 0,-1 1 0,1 1 0,0-1-1,-1 1 1,-8 3-6,-12 1 9,1 2 0,-1 1 1,1 1-1,1 2 0,0 1 0,0 1 0,2 1 0,-1 2 0,2 0 0,0 2 0,1 0 1,-1 4-10,2-2 61,0 1 0,2 1 1,-14 19-62,5 12 120,29-51-117,0 0 0,1 0 0,-1 0 0,1-1 0,0 1 1,0 0-1,0 0 0,0 0 0,0 0 0,0 0 1,0 0-1,1 0 0,-1 0 0,1 0 0,-1 0 1,1-1-1,0 1 0,-1 0 0,1 0 0,0-1 1,0 1-1,1 0 0,-1-1 0,0 1 0,0-1 1,1 1-1,-1-1 0,2 1-3,2 1-3,0-1 1,0 0-1,0 0 1,1-1 0,-1 1-1,1-1 1,-1-1-1,1 1 1,-1-1-1,1 1 1,-1-1-1,1-1 1,-1 1-1,1-1 1,1-1 2,-7 2 0,26-4-29,0 0 1,0-2 0,-1-1 0,0-2 0,-1 0-1,0-1 1,5-4 28,-6 3-31,8-3-37,0-1 1,-1-2-1,-2 0 0,1-2 1,-2-2-1,1-1 68,-19 14-9,-1-1 1,0 0-1,0 0 1,0-1-1,-1 1 1,2-6 8,-8 12 0,1 1 1,-1-1 0,0 1-1,0-1 1,0 0 0,0 0-1,0 1 1,-1-1 0,0 0-1,1 0 1,-1 0 0,0 0-1,0 0 1,0 0 0,-1 0-1,1 1 1,-1-1 0,1 0-1,-1 0 1,0 0 0,0 1-1,0-1 1,-1 0 0,1 1-1,-1-1 1,1 1-1,-1 0 1,0-1 0,-2-1-1,-3-2 3,-1 0 0,-1 0 0,1 1 0,-1 0 0,0 1 0,0-1 0,-1 2 0,1-1 1,-1 1-1,0 1 0,0 0 0,0 0 0,0 1 0,0 0 0,0 1 0,-2 0-3,-9 1 15,0 0 1,0 2-1,0 0 0,1 1 0,-1 1 0,-11 5-15,22-6 5,-5-1-11,0 1-1,0 0 0,1 1 0,-1 1 1,1 0-1,1 1 0,-1 1 1,1 0-1,1 1 0,-1 0 1,1 1-1,1 0 0,0 1 1,1 0-1,-3 4 7,9-9-160,0 1-1,1-1 1,0 1-1,0 0 1,0 0-1,1 0 1,0 0-1,1 0 1,-1 0-1,1 0 1,1 1-1,-1 5 161,5 35-1448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5.9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42 9 1648,'-42'-9'0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7.77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312 85 1592,'-45'50'910,"43"-48"-825,0 0 0,1-1 0,-1 1 0,1 0 0,0 0 1,-1 0-1,1 0 0,0 0 0,0 0 0,0 0 0,1 0 0,-1 1 0,0-1 1,1 0-1,-1 1 0,1-1 0,0 0 0,0 0 0,0 1 0,0-1 0,0 0 0,1 2-85,-1 2 126,3 8 34,-1-1 0,2 0 1,0 0-1,0 0 0,1 0 1,4 6-161,-6-12 42,0 3-20,1-1 0,0 0 1,0 1-1,1-2 0,0 1 1,1 0-1,-1-1 0,2 0 0,-1 0 1,1-1-1,1 0 0,-1 0 1,1-1-1,0 0 0,0 0 0,1-1 1,0 0-1,0 0 0,0-1 0,1 0 1,-1-1-1,1 0 0,0 0 1,3-1-23,-2-2 38,-1-1 0,1 0 1,-1-1-1,0-1 1,0 1-1,0-2 0,0 1 1,0-1-1,0-1 1,-1 0-1,0 0 0,0-1 1,-1 0-1,1 0 1,-1-1-1,0 0 0,-1 0 1,0-1-1,0 0 1,-1-1-1,0 1 0,0-1 1,-1 0-1,0-1 1,-1 1-1,0-1 0,0 0 1,-1 0-1,2-10-38,-4 15 26,0 1-1,0 0 1,0-1-1,0 1 0,-1-1 1,0 1-1,0-1 1,0 1-1,0-1 1,-1 1-1,0-1 1,0 1-1,0-1 1,-1 1-1,1 0 1,-1 0-1,0-1 0,0 1 1,0 1-1,-1-1 1,1 0-1,-2-1-25,-2-1 21,-1 1-1,0-1 0,0 1 0,-1 1 1,1-1-1,-1 1 0,0 0 1,0 1-1,0 0 0,-1 0 1,1 1-1,-1 0 0,0 1 0,-3-1-20,-6 0 30,0 1 0,0 0 0,-1 2 0,1 0 0,0 1 0,-8 2-30,-101 35 212,18 20 98,96-50-255,-1 0 0,1 1 0,1 0 0,0 1 0,1 0 1,0 1-1,0 1 0,1 0 0,0 1-55,8-11 12,-1 1-1,0-1 1,1 1 0,0-1-1,0 1 1,0 0 0,0 0 0,1 0-1,-1 0 1,1 1 0,0-1-1,1 0 1,-1 0 0,1 1 0,-1-1-1,1 0 1,1 1 0,-1-1-1,1 0 1,-1 1 0,1-1-1,0 0 1,1 0 0,-1 0 0,1 0-1,-1 0 1,3 3-12,1-2 2,0-1 1,0 1-1,0-1 1,1 0-1,0-1 0,-1 1 1,1-1-1,1 0 1,-1 0-1,0-1 0,1 0 1,-1 0-1,1 0 0,0-1 1,-1 0-1,1-1 1,0 1-1,0-1 0,6-1-2,8-2 10,-1 0 0,0-1 0,0-2 0,0 0-1,-1-1 1,0 0 0,0-2 0,-1-1 0,0 0 0,0-1-1,13-11-9,12-9 57,-1-2-1,-2-2 1,27-29-57,-64 61 5,33-41 89,-34 43-89,-1-1-1,0 0 0,0 0 1,0 0-1,0 0 1,0 0-1,-1 0 1,1 0-1,-1-1 0,1 1 1,-1 0-1,0 0 1,1 0-1,-1-1 1,0 1-1,0 0 1,-1 0-1,1 0 0,-1 0 1,1-1-1,-1 1 1,1 0-1,-1 0-4,-2-2 3,1 1 0,0-1 0,-1 1 0,0 0 0,0 0 0,0 0 1,0 0-1,0 1 0,-1-1 0,1 1 0,-1 0 0,1 0 0,-1 0 0,0 0 0,0 1 0,0-1 0,0 1 0,0 0 0,-3 0-3,-79-2 22,72 5-23,0 1-1,0 0 1,1 1-1,-1 1 1,1 0-1,0 0 1,0 2-1,-6 3 2,7-2 0,1 0-1,-1 1 1,2 0-1,-1 0 1,1 1-1,1 0 1,0 1-1,0 0 1,1 1-1,1 0 1,-4 7 0,7-12-2,0 1 0,1-1 0,0 1 0,0 0 0,0 0 0,1 0 0,1 1 0,-1-1 0,2 0 0,-1 1 0,1-1 0,0 1 0,0-1 0,1 0 0,1 6 2,0-7-11,0 1 0,0-1 0,0 0-1,1 0 1,0 0 0,0 0-1,1 0 1,0-1 0,0 1-1,1-1 1,0 0 0,0-1 0,0 1-1,0-1 1,1 0 0,0 0-1,0-1 1,1 1 0,-1-1-1,1-1 1,5 3 11,-8-5-9,0 0 0,0 0 0,1 0-1,-1-1 1,0 1 0,1-1 0,-1 0 0,1-1 0,-1 1-1,0-1 1,1 0 0,-1 0 0,0 0 0,0 0 0,0-1 0,0 0-1,0 1 1,0-2 0,3-1 9,65-52-21,25-48 53,-18 7 46,-76 93-72,1 0 0,-2 0 0,1-1 0,0 1 0,-1 0 0,0-1 1,0 0-1,0 1 0,-1-1 0,1 0 0,-1 0 0,0 0 0,-1 0 0,1 0 1,-1 0-1,0 0 0,0 0 0,0 0 0,-1 0 0,0 0 0,0 0 0,-1-1-6,0 0 5,-1 0-1,-1 0 0,1 1 0,-1 0 1,0-1-1,0 1 0,0 0 0,-1 1 0,0-1 1,0 1-1,0 0 0,0 0 0,-1 1 0,1 0 1,-1 0-1,0 0 0,-2-1-4,-8-1 0,1 0 0,-1 0 0,0 1-1,0 1 1,0 1 0,-6 0 0,-1 1-17,1 0 0,-1 2 0,1 1 0,-1 0 0,1 2 0,0 1 0,-18 5 17,16-2-10,0 2-1,1 0 0,0 1 0,1 1 0,0 1 0,1 1 0,-2 3 11,11-8-2,1 1-1,0 0 0,1 0 1,0 1-1,1 0 0,0 1 1,1 0-1,0 1 0,0-1 1,2 2-1,0-1 0,-1 5 3,4-10-14,1-1 0,0 1-1,0 0 1,1 0 0,0 0-1,1 0 1,0 1-1,0-1 1,0 0 0,1 0-1,1 0 1,-1 0 0,1 0-1,1-1 1,-1 1-1,1 0 1,0-1 0,1 0-1,0 0 1,0 0 0,1 0-1,0 0 1,0-1-1,0 0 1,1 0 0,0-1-1,4 4 15,-2-3-39,1-1 0,0 0 0,0 0 0,0-1 0,1-1 0,-1 1 0,1-1 0,0-1 0,0 0-1,0 0 1,0-1 0,0 0 0,0-1 0,0 0 0,0-1 0,0 0 0,0 0 0,0-1 0,6-2 39,4-2-29,1 0 1,-1-2 0,-1 0-1,1-2 1,-1 0 0,-1-1-1,0-1 1,0 0 0,-2-2 28,14-11 65,-2-1 1,-1-1 0,-1-1 0,19-30-66,-40 52 32,-1 0 0,1-1 0,-2 1 0,1-1 0,-1 0 0,0 0 0,0 0 0,-1-1 1,0 1-1,0-1 0,-1 1 0,0-1 0,0 1 0,-1-1 0,0 0 0,0 1 0,-1-1 1,0 0-1,0 1 0,-1-1 0,0 1 0,0-1 0,-1 1 0,0 0 0,-2-5-32,1 6 6,0-1 0,-1 1-1,1 0 1,-1 0-1,-1 1 1,1-1 0,-1 1-1,0 1 1,0-1-1,0 1 1,-1 0 0,1 0-1,-1 0 1,0 1 0,0 0-1,0 1 1,0 0-1,-1 0 1,-4-1-6,0 2-16,0 0 0,-1 1 1,1 0-1,0 1 0,-1 1 0,1-1 0,0 2 0,0 0 1,0 0-1,0 1 0,1 1 0,0 0 0,-1 0 0,2 1 1,-1 1 15,-15 11-112,1 2 0,0 1 0,2 0 0,0 2 112,23-22-4,-18 17-277,1 1 0,1 1 0,0 0 0,2 1 0,-5 10 281,-9 29-1631,15-5-113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9.28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348 189 1480,'-52'-22'902,"32"12"-422,2-9 775,6 23 215,-17 36-410,-10 10-572,37-48-448,0 1-1,0-1 1,0 0 0,1 1 0,-1-1 0,1 1-1,-1-1 1,1 1 0,0 0 0,0 0 0,0-1-1,0 1 1,1 0 0,-1 0 0,1 0 0,0 0-1,-1 0 1,1 0 0,1 0 0,-1 0 0,0 0-1,1 0 1,0 0 0,-1 0 0,2 2-40,1-2 15,-1 1 0,1 0 0,0-1 0,0 0 0,1 0-1,-1 0 1,1 0 0,-1 0 0,1-1 0,0 0 0,0 0 0,0 0 0,0 0 0,0 0 0,1-1 0,-1 0 0,0 0 0,1 0 0,-1 0 0,1-1 0,-1 0 0,1 0 0,2 0-15,5 1 7,1 0 0,-1-1 1,0 0-1,0-1 0,1-1 1,-1 0-1,0-1 0,0 0 0,-1 0 1,1-1-1,-1-1 0,0 0 1,0-1-1,0 0 0,-1 0 1,0-1-1,7-6-7,26-38 183,-42 49-169,0 0 0,0 0 0,0 0 0,0 0 0,0 0-1,-1-1 1,1 1 0,-1 0 0,0 0 0,0-1 0,0 1 0,0 0 0,0-1 0,0 1 0,-1 0 0,1 0-1,-1-1 1,1 1 0,-1 0 0,0 0 0,0 0 0,0 0 0,0 0 0,0 0 0,0 0 0,-1 0 0,0 0-14,-1-3 13,-1 1 0,0-1 0,0 1 1,0 0-1,-1 0 0,1 1 0,-1-1 1,0 1-1,0 0 0,0 0 1,0 1-1,-1 0 0,1 0 0,-1 0 1,1 0-1,-1 1 0,0 0 0,-1 0-13,-96 2 32,83 3-28,1 0-1,0 1 0,0 1 0,0 1 0,1 0 0,0 1 1,1 1-1,-2 2-3,6-4 9,0 1 0,0 0 1,1 1-1,0 0 0,0 1 1,1 0-1,0 1 0,1 0 1,-8 11-10,16-19-1,0 0 1,0 0 0,1 0 0,-1 0 0,1 0-1,-1 0 1,1 0 0,0 0 0,0 1 0,0-1-1,1 0 1,-1 1 0,1-1 0,0 0-1,0 1 1,0-1 0,0 1 0,1-1 0,-1 0-1,1 1 1,0-1 0,0 0 0,0 0 0,0 1-1,1-1 1,-1 0 0,1 0 0,0 0-1,0-1 1,0 1 0,0 0 0,8 4-3,1 0 1,-1-1-1,1 0 0,1-1 0,-1 0 1,1 0-1,0-1 0,0-1 0,0 0 1,0-1-1,1 0 0,-1-1 0,1-1 1,-1 1-1,1-2 0,-1 0 0,3-1 3,-3 1 7,0 0 0,0-1-1,-1 0 1,1-1-1,-1 0 1,1-1-1,-1 0 1,0-1 0,-1 0-1,1-1 1,-1 0-1,0-1 1,-1 0 0,1 0-1,-1-1 1,7-8-7,-4 2 67,0-1 0,-1 0 0,0-1 0,-1 0 0,-1-1 0,0 0 0,-2 0 0,0-1 0,0 0 0,-2 0 0,2-11-67,-6 25 8,0 0 0,0 0 0,0 0 0,-1 0 0,0-1 0,1 1 0,-2 0 0,1 0 0,0 0 0,-1 0 0,0 0 0,1-1 0,-2 1 0,1 0 0,0 1 0,-1-1 0,0 0 0,0 0 0,0 1 0,0-1 0,-1 1 0,1 0 0,-1-1 0,0 1 0,0 0 0,0 1 0,0-1 0,0 0 0,-1 1 0,1 0 0,-3-1-8,-1 1 2,1 0 0,-1 1 0,0 0 0,0 0 0,0 0-1,0 1 1,0 0 0,-1 0 0,1 1 0,-5 1-2,-2 2 0,0 0-1,0 0 1,0 2 0,1 0 0,-12 7 0,15-8 1,-26 13-7,-1 3 0,2 0 0,-3 6 6,25-18-4,2 1 0,-1 0 1,2 1-1,-1 0 1,1 1-1,1 0 0,0 0 1,1 1-1,-7 13 4,13-22-4,-1 0 1,1 0-1,1 1 0,-1-1 0,1 0 0,0 1 0,0-1 1,0 1-1,0-1 0,1 1 0,0-1 0,0 1 0,0-1 0,0 1 1,1 0-1,0-1 0,0 1 0,0-1 0,0 0 0,1 1 1,-1-1-1,1 0 0,0 0 0,1 0 0,0 1 4,4 0-7,0 1-1,1-1 0,-1 0 1,1 0-1,1-1 0,-1 0 1,1-1-1,-1 0 0,1 0 1,0 0-1,0-1 0,0-1 1,0 0-1,0 0 1,1-1 7,8 1-19,1 0 1,-1-2-1,0 0 1,0-1 0,0-1-1,0-1 1,0 0 0,0-1-1,-1-1 1,0-1-1,0 0 1,-1-2 0,2-1 18,8-6 15,0-1 1,-1-1 0,-1-1 0,-1-1 0,-1-2 0,-1 0 0,8-11-16,-24 27 20,0 0 1,-1 0-1,1 0 1,-1 0-1,0-1 1,-1 0 0,0 0-1,0 0 1,0-2-21,-2 6 9,0 0 0,-1 0 1,0 0-1,0 0 0,0 1 1,0-1-1,0 0 0,-1 0 1,1 0-1,-1 0 0,0 1 0,1-1 1,-1 0-1,-1 0 0,1 1 1,0-1-1,-1 1 0,1-1 1,-1 1-1,0 0 0,0 0 0,1-1 1,-2 1-1,1 1 0,-1-2-9,-3-2 5,-1 0-1,0 1 1,0-1-1,0 1 1,0 1-1,-1 0 1,0 0-1,-1 0-4,-10-2-10,0 1 1,0 0-1,0 2 1,0 1-1,-1 0 1,-1 1 9,-12 1-23,1 2 0,-1 1 1,1 2-1,1 0 0,-1 3 1,-5 2 22,31-9-2,-9 2-4,0 1 0,0 1 0,1 0 0,0 1 0,0 0 0,0 1 0,-7 6 6,16-10-5,-1 0 1,1 0-1,-1 1 1,1 0-1,1 0 1,-1 0-1,1 0 1,0 1-1,0 0 1,0 0-1,1 0 1,0 0-1,0 0 1,0 1-1,1-1 1,0 1-1,1 0 1,-1-1-1,1 1 1,0 0-1,1 0 1,0 6 4,1-7-4,1 0-1,0 0 1,0 0 0,0 0-1,1-1 1,0 1 0,0-1-1,0 1 1,1-1 0,0 0-1,0 0 1,0-1 0,0 1-1,1-1 1,0 0 0,0 0-1,5 3 5,2 0-28,0-1 0,0 0 0,0-1 0,1 0 0,0-1-1,0 0 1,10 1 28,-2-2-64,1-2 1,0 0-1,0-1 0,0-1 1,-1-2-1,1 0 0,0-1 0,-1 0 1,0-2-1,0-1 0,-1-1 1,0 0-1,12-8 64,-17 9-7,1-1 1,-1 0-1,-1-1 0,0-1 1,0-1-1,0 0 0,-2 0 1,1-1-1,-2-1 0,1 0 1,7-14 6,-15 23 10,-1 0 1,-1 0 0,1-1 0,-1 1 0,1-1-1,-1 1 1,-1-1 0,1 0 0,-1 0 0,0 0 0,0 0-1,0 0 1,0 0 0,-1 0 0,0 0 0,0 0-1,-1 0 1,1 0 0,-1-1-11,-2-1 12,-1 1 1,1-1-1,-1 1 1,-1 0-1,1 0 1,-1 0-1,0 0 1,-1 1-1,1 0 0,-1 0 1,0 0-1,0 1 1,0 0-1,-1 0 1,1 1-1,-1 0 1,0 0-1,0 0 0,0 1 1,-1 0-1,-1 0-12,-14-4 2,0 1 0,0 2 0,0 0 0,0 1 0,0 1 0,-1 2 0,1 0 0,0 1 0,-11 4-2,9-2-6,1 1 0,0 1 0,0 1 1,0 1-1,1 1 0,-18 11 6,32-16-132,0 1 0,1 0 0,0 0 0,0 1 0,0 0 0,1 1 0,0 0 0,0 0 0,1 0 0,0 1 0,0 0 1,1 0-1,0 0 0,0 1 0,1 0 0,0 0 0,0 0 0,1 0 0,0 1 132,0 51-1690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20.45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325 103 2256,'-81'-21'2390,"70"20"-2164,-2-1 83,1 0 0,-1 2 0,1 0-1,-1 0 1,0 1 0,1 1 0,-9 1-309,15-1 117,0 0 1,0 0-1,-1 0 1,1 1 0,1 0-1,-1 0 1,0 0-1,1 1 1,0 0 0,0 0-1,-5 4-117,7-5 27,0-1 1,0 1-1,0 0 0,0 1 0,0-1 1,1 0-1,0 1 0,-1-1 0,1 1 0,0 0 1,1-1-1,-1 1 0,1 0 0,0 0 1,0 0-1,0 1 0,0-1 0,1 0 1,-1 2-28,1 1 8,1 0 1,-1 0 0,1-1 0,1 1-1,-1-1 1,1 1 0,0-1 0,0 0-1,1 1 1,0-1 0,0 0 0,1-1-1,-1 1 1,3 2-9,-1-2 0,0 0 1,1-1-1,-1 0 0,1 0 0,0-1 0,0 1 1,0-1-1,1-1 0,-1 1 0,1-1 1,0 0-1,0 0 0,0-1 0,0 0 0,1-1 1,-1 1-1,0-1 0,1-1 0,-1 1 0,1-1 1,-1-1-1,1 1 0,-1-1 0,1 0 0,-1-1 1,1 0-1,5-3 19,-1 0 0,1-1 0,-1 0 0,0-1 0,-1 0 1,0-1-1,0 0 0,0-1 0,-1 0 0,-1-1 0,1 0 1,-2-1-1,1 1 0,-1-2 0,-1 1 0,1-3-19,14-51 160,-21 62-151,-1-1-1,0 1 1,0 0-1,0 0 1,-1 0-1,1 0 0,-1 0 1,1 0-1,-1 0 1,0 0-1,0 0 1,0 0-1,-1 0 1,1 1-1,-2-3-8,-2 0 7,1 1-1,-1 0 1,0 0-1,0 0 1,-1 0 0,1 1-1,-1 0 1,1 0-1,-1 1 1,0 0 0,0 0-1,0 0 1,0 1 0,-1-1-1,1 1 1,0 1-1,-1-1 1,1 1 0,0 1-1,-1-1 1,1 1-7,-34 9 26,30-8-22,0 1 0,0 0 0,1 1 0,0 0 0,-1 1 0,1 0 0,1 0 0,-7 6-4,2 0-7,0 1 0,2 1-1,-1 0 1,2 0 0,0 1-1,0 0 1,1 1 0,-4 11 7,10-21-3,1 0 1,-1 1 0,1 0 0,0-1-1,1 1 1,-1 0 0,1 0-1,0 0 1,1 0 0,-1 0-1,1 0 1,0 0 0,1 0 0,0 0-1,0 0 1,0 0 0,0-1-1,1 1 1,0 0 0,0-1-1,1 1 1,-1-1 0,1 1 0,1-1-1,-1 0 1,1-1 0,-1 1-1,1 0 1,2 0 2,3 0-4,0-1-1,0 0 0,0 0 1,1-1-1,0 0 1,0-1-1,-1 0 1,1 0-1,0-1 1,1-1-1,-1 1 1,0-2-1,0 1 1,0-2-1,0 1 1,0-1-1,-1-1 0,1 0 1,0 0-1,6-4 5,8-3-2,-1-2-1,-1 0 0,0-2 1,6-5 2,-19 14 10,0-1 1,-1 0 0,0-1-1,0 0 1,0 0 0,-1 0-1,0-1 1,-1 0 0,0-1-1,0 1 1,-1-1 0,0 0-1,0-1 1,-1 1 0,0-1-1,-1 0 1,0 0 0,0 0-1,0-4-10,-3 10 12,-1 1-1,1-1 1,0 0-1,-1 0 0,0 1 1,0-1-1,0 1 1,0-1-1,0 1 1,-1-1-1,0 1 0,1 0 1,-1 0-1,-1 0 1,1 0-1,0 0 0,-1 0 1,1 0-1,-1 1 1,0-1-1,0 1 0,0 0 1,0 0-1,0 0 1,-1 0-12,-5-3 13,0 1 1,-1-1 0,0 2 0,0-1 0,0 2 0,-1-1 0,1 1 0,-4 0-14,-6 1-3,-1 1 0,1 1 0,0 1 0,-1 0 0,1 2 0,0 0 0,-10 4 3,17-4-5,1 1 0,-1 0-1,1 1 1,0 0-1,1 1 1,-1 0-1,1 1 1,1 0-1,-1 1 1,2 0-1,-5 5 6,8-8-5,0 1-1,1 0 0,0 1 1,0-1-1,0 1 0,1 0 0,-3 7 6,6-13-1,0 1-1,0-1 0,1 1 1,-1-1-1,1 1 1,-1 0-1,1-1 0,0 1 1,0 0-1,0-1 1,0 1-1,0 0 0,1-1 1,-1 1-1,1-1 0,0 1 1,0 0-1,0-1 1,0 0-1,0 1 0,0-1 1,1 0-1,-1 1 1,1-1-1,-1 0 0,1 0 1,0 0-1,1 0 2,8 6-38,1-2-1,0 0 1,0 0-1,1-1 1,0-1 0,0 0-1,0 0 1,0-2-1,0 1 1,1-2-1,6 0 39,15 3-207,-1-2 0,0-2 0,0-1 0,0-2 0,26-5 207,-44 6-38,1-1 0,0-1 0,-1 0 0,1-1 0,-1-1 0,-1 0-1,1-1 1,-1-1 0,0-1 0,-1 0 0,0 0 0,0-2-1,1-2 39,-12 11 23,-1 0-1,0 0 1,0 0-1,0 0 1,0 0-1,0-1 1,0 1-1,-1-1 1,1 1-1,-1-1 1,0 0 0,1 1-1,-1-1 1,-1 0-1,1 0 1,0 0-1,-1 0 1,1 0-1,-1 0 1,0 0-1,0 0 1,0 0-1,0 0 1,-1 0-1,1 1 1,-1-1-1,0 0 1,0 0-1,0 0 1,0 0-1,0 1 1,-1-1-1,0 0-22,-29-27 328,16 18-240,-1 1 0,0 1 0,-1 0 0,0 1 0,-13-4-88,-4-1 25,-1 1-1,-1 2 0,0 2 0,-1 1 1,-16-1-25,26 8 0,0 2 0,0 0 1,0 2-1,-16 3 0,33-4-1,0 0 0,0 0 0,0 0 0,0 2 0,1-1 0,0 1-1,-1 0 1,1 1 0,1 0 0,-1 1 0,0 1 1,6-5-30,0 0 0,0 0 1,0 1-1,1 0 0,0-1 0,-1 1 0,1 0 0,0 0 0,0 0 1,1 1-1,-1-1 0,1 0 0,-1 1 0,1-1 0,0 1 1,0-1-1,1 1 0,-1-1 0,1 1 0,0-1 0,0 1 0,0 0 1,0-1-1,0 1 0,1 0 0,0-1 0,0 1 0,0-1 1,0 1-1,0-1 0,1 0 0,-1 1 0,1-1 0,0 0 1,0 0-1,0 0 0,1 1 30,46 45-1649,21-5-43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23.28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270 251 1384,'-77'31'1741,"45"-14"807,32-16-2472,-1 0 0,1 0 0,-1 0 0,1 0 0,-1 0-1,1 0 1,0 0 0,0 0 0,-1 0 0,1 0 0,0 0 0,0 0 0,0 1 0,0-1-1,0 0 1,0 0 0,1 0 0,-1 0 0,0 0 0,0 0 0,1 0 0,-1 0-1,1 0 1,-1 1-76,1-2 24,12 24 214,-9-18-218,-1-1 0,1 0 0,0-1 0,0 1 0,0-1 0,1 1 0,0-1 0,0-1 0,0 1 0,0-1-1,0 0 1,1 0 0,0 0 0,-1-1 0,1 0 0,1 0-20,113 10 179,-88-12-160,-1-1 0,1-1-1,-1-2 1,0-2 0,0 0 0,11-5-19,-25 6 2,1 0 0,-1-1-1,1-1 1,-2-1 0,1 0 0,12-9-2,-12 5 8,0-1 1,-1 0 0,0-1-1,8-11-8,-19 20 8,0 0 0,0-1 0,-1 0 0,0 0-1,-1 0 1,1 0 0,-1 0 0,0-1 0,-1 1 0,1-1-1,-1 0 1,-1 0 0,1 0 0,-1 0 0,0-4-8,-1 7 7,-1 0 1,1 1-1,-1-1 1,0 0-1,0 0 1,0 1-1,0-1 1,-1 0-1,1 1 1,-1 0-1,0-1 1,0 1-1,0 0 1,0 0-1,-1 0 1,1 0-1,-1 0 1,0 1-1,0-1 1,0 1-1,0 0 1,0-1-1,-1 2 1,-1-2-8,-5-2 17,-1 0 1,0 1-1,0 0 1,-1 1 0,1 0-1,-1 0 1,-5 1-18,-10 0 27,0 2 1,0 1 0,0 1 0,-1 1-1,2 1 1,-1 2 0,1 0 0,-1 2 0,2 1-1,-1 1 1,2 1 0,-8 5-28,18-8 13,0 0 0,0 1 0,1 0 1,0 1-1,1 1 0,0 0 0,0 1-13,9-10-1,1 0 1,-1 1-1,1-1 1,0 1-1,0-1 1,0 1-1,0 0 1,0 0-1,0 0 1,1 0-1,0 0 1,-1 0-1,1 0 1,0 1-1,1-1 0,-1 0 1,0 1-1,1-1 1,0 1-1,0-1 1,0 0-1,0 1 1,0-1-1,1 0 1,0 1-1,0-1 1,0 0-1,0 1 1,0-1-1,0 0 0,1 0 1,-1 0-1,1 0 1,0 0-1,2 2 1,7 4-6,0 0-1,1 0 1,0-1-1,1 0 1,0-1-1,0-1 0,0 0 1,1-1-1,0 0 1,0-1-1,6 1 7,2 0-25,-1-1 0,0 0 0,1-2 0,0 0 0,-1-2 0,1 0 0,0-2 0,0 0 0,-1-1 0,0-1 0,1-1 0,-2-1 0,21-9 25,-36 13-10,0 0 0,0-1 0,-1 0-1,1 1 1,-1-2 0,0 1 0,0 0 0,0-1 0,0 0 0,0 0 10,-3 2-1,0 1 0,0 0 0,0-1 1,0 1-1,0 0 0,-1-1 0,1 1 0,-1-1 1,1 1-1,-1-1 0,0 0 0,1 1 0,-1-1 1,0 1-1,0-1 0,0 0 0,0 1 0,0-1 0,0 1 1,-1-1-1,1 1 0,-1-1 0,1 0 0,-1 1 1,1 0-1,-1-1 0,0 1 0,0-1 0,1 1 1,-1 0-1,0-1 0,0 1 0,-1 0 0,1 0 1,-1-1 0,-7-5-6,0 0 0,0 1 1,-1 0-1,0 0 1,0 1-1,-1 0 0,1 1 1,-1 0-1,0 1 1,0 0-1,-8-1 6,16 4-2,-42-10-66,-1 2 0,0 2 0,0 2 0,-1 2 0,1 2 0,-1 2 1,1 2-1,-14 5 68,-89 20-64,143-28 62,1 1 1,0-1 0,0 1 0,0 0-1,1 0 1,-1 0 0,0 1 0,1 0 0,-1-1-1,1 2 1,0-1 0,0 0 0,0 1-1,1 0 1,-1 0 1,3-2-1,0-1 0,1 0 0,-1 1 1,0-1-1,1 1 0,0-1 0,-1 0 0,1 1 0,0-1 0,-1 1 0,1 0 0,0-1 1,0 1-1,0-1 0,1 1 0,-1-1 0,0 1 0,0-1 0,1 1 0,-1-1 0,1 0 1,0 1-1,-1-1 0,1 1 0,0-1 0,0 0 0,-1 0 0,1 1 0,0-1 1,1 1 0,37 29-30,-36-29 27,14 7-52,1-1 0,1 0-1,-1-1 1,1-1-1,0-1 1,0-1 0,1 0-1,-1-2 1,1 0-1,0-1 1,2-1 55,1 1-92,0 0-1,0-2 1,0-1 0,0 0 0,0-2 0,-1 0-1,7-4 93,-24 7 0,0 0-1,0 0 0,0-1 0,0 0 0,0 0 1,0 0-1,-1-1 0,1 1 0,-1-1 0,0 0 1,1-1-1,-1 1 0,-1-1 0,1 1 0,0-1 0,-1 0 1,0 0-1,0-1 0,0 1 0,0-1 0,-1 0 1,0 1-1,1-4 1,-2 2 24,0 0-1,-1 1 1,0-1 0,0 0 0,0 0-1,-1 1 1,0-1 0,0 0 0,0 1-1,-1-1 1,0 1 0,0-1 0,0 1-1,0 0 1,-1 0 0,0 0 0,0 0-1,-1 0 1,1 1 0,-1 0 0,-3-3-24,-3-3 63,-1 0 1,0 1 0,-1 0 0,0 1 0,0 1-1,0 0 1,-14-6-64,-77-18 270,96 29-262,0 1 1,0 0 0,0 0 0,0 1-1,0 0 1,0 0 0,0 1-1,0-1 1,0 2 0,0-1 0,0 1-1,0 0 1,1 0 0,-1 1-1,1 0 1,-1 0 0,1 0 0,0 1-1,1 0 1,-1 0 0,0 1-1,1 0 1,0-1 0,0 2 0,1-1-1,-1 1 1,1-1 0,1 1-1,-1 0 1,-1 4-9,2-3-7,1-1-1,0 1 1,0 0 0,0 1-1,1-1 1,0 0 0,1 0-1,0 1 1,0-1 0,0 0-1,1 0 1,0 1-1,0-1 1,1 0 0,0 0-1,0 0 1,1 0 0,-1-1-1,2 1 1,-1-1 0,1 1-1,0-1 1,0 0 0,0-1-1,1 1 1,0-1 0,0 0-1,1 0 1,-1 0-1,1-1 1,0 0 0,0 0-1,1 0 1,-1-1 0,1 0-1,0 0 1,0-1 7,11 2-21,0-1 1,1-1-1,0-1 0,-1 0 1,1-1-1,-1-2 0,1 1 1,-1-2-1,1-1 0,13-4 21,-7 2-3,0-2-1,-1 0 0,1-2 1,-2 0-1,1-2 0,-2-1 1,0 0-1,2-3 4,-14 9 18,-1-1 1,0 0-1,-1-1 1,0 1-1,0-2 1,-1 1-1,0-1 1,0 0-1,-1 0-18,-4 5 21,0 0 0,1 1 1,-2-1-1,1 0 0,0 0 0,-1 0 0,0 0 0,0 0 0,-1 0 0,1-1 0,-1 1 0,0 0 1,0 0-1,-1 0 0,0-1 0,0 1 0,0 0 0,0 0 0,-1 0 0,0 1 0,-1-5-21,-3 2 10,0 0-1,0 0 0,0 1 0,-1-1 1,0 1-1,0 1 0,0-1 1,-1 1-1,0 1 0,0-1 0,0 1 1,0 1-1,-1-1 0,0 1 0,1 1 1,-1 0-1,0 0 0,-3 0-9,-14-3-40,0 1 0,0 1 0,0 1 0,0 1-1,-1 1 1,1 2 0,0 1 0,0 0 0,0 2 0,-13 5 40,31-8-9,0 0 0,0 0 0,1 0 0,-1 1 0,1 1 0,-1-1 1,1 1-1,0 0 0,1 1 0,-1-1 0,1 1 0,0 1 0,0-1 1,0 1-1,1 0 0,0 1 0,0-1 0,0 1 0,1 0 0,0 0 0,0 0 1,1 1-1,0 0 9,2-2-23,0 1-1,0-1 1,1 1 0,0-1 0,0 1 0,1-1 0,-1 1 0,2-1-1,-1 1 1,1-1 0,-1 0 0,2 0 0,-1 1 0,1-2 0,1 4 23,5 7-351,1 0 0,1-1 0,0 0 0,11 11 351,40 36-1254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34.10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335 83 632,'0'0'106,"-1"-1"-1,1 1 1,-1-1-1,1 1 1,-1-1-1,1 1 1,-1-1-1,1 1 1,-1 0-1,0-1 1,1 1-1,-1 0 1,1 0-1,-1-1 1,0 1-1,1 0 0,-1 0 1,0 0-1,1 0 1,-1 0-1,0 0 1,1 0-1,-1 0 1,0 0-1,1 0 1,-1 0-1,1 0 1,-1 0-1,0 1 1,1-1-1,-1 0 1,0 0-1,1 1 1,-1-1-1,1 0 1,-1 1-1,1-1 1,-1 1-1,1-1 1,-1 1-1,1-1 1,-1 1-1,1-1 1,0 1-1,-1-1 1,1 1-1,0-1 1,-1 1-1,1 0 1,0-1-1,0 1 1,0 0-1,-1-1 1,1 1-1,0 0 1,0-1-1,0 1 1,0 0-1,0-1-105,-2 44 251,8 9-202,17 8-14,-22-57-33,2 1-1,-1-1 1,0 1 0,1-1 0,0 0-1,0 0 1,0-1 0,0 1 0,1-1-1,0 1 1,-1-1 0,1 0 0,0 0-1,1-1 1,-1 1 0,0-1 0,1 0-1,-1 0 1,1 0 0,0-1-1,-1 0 1,1 0 0,0 0 0,0 0-1,0-1 1,2 1-2,10-1 20,0-1 0,0 0-1,0-1 1,0-1 0,4-1-20,-3-1 15,-1 0-1,0 0 1,0-2 0,-1 0-1,4-3-14,-18 9 0,1 0 3,0 0-1,0 0 0,0-1 0,0 1 1,0-1-1,-1 0 0,1 0 0,0 0 1,-1 0-1,1 0 0,-1 0 1,0-1-1,0 1 0,0-1 0,0 0 1,0 1-1,-1-1 0,1 0 1,-1 0-1,0 0 0,0 0 0,0 0 1,0-1-1,0 0-2,-2 1 4,1-1 0,-1 1-1,0 0 1,-1-1 0,1 1 0,0 0 0,-1 0 0,0 0 0,0 0-1,0 0 1,0 0 0,0 0 0,0 1 0,-1-1 0,1 1-1,-1 0 1,0-1-4,-13-9 16,-1 1-1,0 1 1,-1 0-1,0 2 1,0 0-1,-1 0 1,0 2-1,0 0 1,0 2-1,-20-3-15,16 4 41,-1 1 0,1 0 0,-1 2 0,0 1 0,1 1 0,-1 1 0,1 1 0,-5 2-41,2 0 85,-1 2-1,1 0 0,0 1 1,0 2-1,2 1 1,-3 2-85,22-11 21,1 0-1,-1 0 1,1 1 0,0 0-1,0-1 1,0 2 0,1-1 0,-1 0-1,1 1 1,0-1 0,0 1-1,1 0 1,-1 0-21,2-2 3,1-1 0,-1 1 0,0-1 1,1 1-1,0-1 0,0 1 0,-1-1 0,1 1 0,1 0 0,-1-1 0,0 1 0,1-1 0,-1 1 0,1-1 0,0 1 1,0-1-1,0 0 0,0 1 0,0-1 0,0 0 0,1 0 0,-1 0 0,1 0 0,-1 0 0,1 0 0,0 0 0,0 0 1,1 0-4,2 3 0,1 0 0,1-1 0,-1 1 0,1-2 1,-1 1-1,1-1 0,0 0 0,7 2 0,1-2 4,0-1 0,0-1 0,0 0 0,0-1 0,0 0 0,0-1 0,0-1-1,0-1 1,0 0 0,-1-1 0,1 0 0,-1-1 0,0-1 0,6-3-4,88-51 47,-101 56-42,0 0 1,0-1 0,0 0-1,0 0 1,-1-1 0,0 0 0,0 0-1,0 0 1,-1 0 0,0-1 0,0 0-1,-1 0 1,0-1 0,0 1-1,-1-1 1,0 0 0,2-8-6,-4 13 3,-1 0 1,0 0-1,0-1 1,0 1-1,-1 0 1,1 0-1,-1 0 1,0 0-1,0 0 1,0 0-1,0 0 1,0 0-1,-1 0 1,1 0-1,-1 0 1,0 1-1,0-1 1,0 1-1,0-1 1,0 1-1,-1 0 0,1 0 1,0 0-1,-1 0 1,0 0-1,0 1 1,1-1-1,-1 1 1,0-1-4,-6-1 2,1-1 0,-1 1 0,0 0 0,0 1 0,0 0 0,0 1 0,0-1 0,0 2 0,-5-1-2,2 2 0,1-1 0,0 1 1,-1 1-1,1 0 1,0 1-1,0 0 0,0 1 1,0 0-1,1 0 0,0 1 1,0 1-1,0 0 1,0 0-1,-5 5 0,11-8 0,1 0 1,-1 0-1,1 1 1,0-1-1,0 1 1,0-1-1,0 1 0,1 0 1,0 0-1,-1 0 1,1 0-1,1 1 0,-1-1 1,1 0-1,0 1 1,0-1-1,0 1 1,0 0-1,1-1 0,0 1 1,0-1-1,0 5 0,2 1-4,1 0-1,0-1 1,0 1-1,0-1 1,1 0-1,1 0 0,0 0 1,0-1-1,1 0 1,-1 0-1,2 0 1,4 5 4,-4-7-10,0 0 1,0 0-1,0 0 0,1-1 1,0 0-1,0 0 1,0-1-1,0 0 1,1-1-1,0 1 0,-1-2 1,1 1-1,0-1 1,1-1-1,-1 0 1,0 0-1,0 0 1,1-1-1,-1-1 0,0 0 1,0 0-1,0-1 1,0 0-1,3-1 10,-3 1-2,1-1 0,0 0 0,-1-1 0,0 1 0,0-2 0,0 0-1,0 0 1,-1 0 0,0-1 0,0 0 0,-1-1 0,1 0 0,-1 0 0,-1 0-1,1-1 1,-1 0 0,5-9 2,-10 14 1,1 1 0,0-1 0,0-1 0,-1 1 0,0 0 0,0 0 0,0 0 1,0-1-1,0 1 0,0-1 0,-1 1 0,0 0 0,0-1 0,0 1 0,0-1 0,0 1 0,-1-1 0,1 1 0,-1 0 0,0-1 0,0 1 0,0 0 0,-1 0 0,1 0 0,-1 0 0,1 0 0,-3-2-1,-4-3 1,-1 0 0,0 1-1,0 0 1,0 1 0,-1 0 0,0 1-1,0 0 1,-1 0 0,0 1-1,0 0 1,0 1 0,0 0-1,0 1 1,0 0 0,-4 1-1,-2-1 0,0 2 0,0 0 0,0 1 0,0 0 0,-5 3 0,11-3 1,1 0 0,0 1 0,0 0 0,0 1-1,0 0 1,1 0 0,-1 1 0,1 1 0,0-1 0,0 1 0,0 1 0,1 0 0,-1 0 0,1 1 0,1 0 0,-1 0-1,7-4-9,-1-1 1,1 1 0,-1 0-1,1-1 1,0 1 0,0 0 0,0 0-1,0 0 1,1-1 0,-1 1 0,1 0-1,0 0 1,0 0 0,0 0-1,0 0 1,0 0 0,1 0 0,-1 0-1,1 0 1,0 0 0,0 0-1,0-1 1,0 1 0,1 2 8,2 2-41,0 0 0,0-1 0,0 1 1,1-1-1,0 0 0,1 0 0,-1-1 0,6 5 41,2 0-170,0-1 0,1 0 0,0-1-1,0 0 1,13 4 170,-22-11-32,0 1-1,0-1 1,0 0-1,0 0 1,0-1-1,0 1 1,1-1-1,-1 0 1,0 0-1,0-1 1,0 0-1,0 0 1,0 0-1,0 0 1,0-1-1,1 0 33,-2-1-8,1 0-1,-1-1 0,1 1 1,-1-1-1,0 0 0,-1 0 1,1 0-1,-1 0 0,0-1 1,0 1-1,0-1 0,0 0 1,-1 0-1,0 0 1,0 0-1,0 0 0,-1-1 1,0 1-1,0-1 0,0 1 1,0 0-1,-1-1 0,0 1 1,0-1-1,-1-2 9,-1-1 8,0 0 1,-1 0-1,0 0 0,-1 1 1,1-1-1,-2 1 0,1 0 1,-1 0-1,-1 0 0,1 1 1,-1 0-1,0 0 0,-1 0-8,4 2 3,-1 1 1,1-1-1,-1 1 0,1 0 1,-1 0-1,0 1 0,-1-1 1,1 1-1,-1 0 0,1 0 1,-1 0-1,0 1 0,0 0 1,0 0-1,0 0 0,0 0 1,-1 1-1,1 0 0,0 0 1,-1 0-1,1 1 0,-1 0 1,1 0-1,-1 0 0,1 0 1,-1 1-1,1 0 0,0 0 1,-1 1-1,-2 1-3,-33 20-1172,0 5 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45.73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57 1112,'15'-12'2729,"-13"15"-2052,1 54 566,-14 68-509,8 19-401,3-137-329,0-1 0,0 1-1,1 0 1,0 0 0,0 0 0,1-1 0,0 1-1,0-1 1,1 1 0,-1-1 0,1 0-1,2 3-3,-5-8 2,1-1-1,-1 1 1,0 0-1,1-1 1,-1 1-1,1-1 1,-1 1-1,1-1 1,-1 1-1,1-1 1,-1 0-1,1 1 1,-1-1-1,1 1 0,-1-1 1,1 0-1,0 0 1,-1 1-1,1-1 1,-1 0-1,1 0 1,0 0-1,-1 0 1,1 0-1,0 1 1,-1-1-1,1 0 1,0-1-1,-1 1 0,1 0 1,0 0-1,-1 0 1,1 0-1,0 0 1,-1-1-1,1 1 1,-1 0-1,1-1 1,0 1-1,-1 0 1,1-1-1,-1 1 1,1-1-1,-1 1 0,1-1 1,-1 1-1,0-1 1,1 1-1,-1-1 1,1 1-1,-1-1 1,0 1-1,0-1 1,1 0-1,-1 1 1,0-1-1,0 0 1,0 1-1,0-1 0,0 0-1,15-57 107,-8 10-62,-3-1-1,-2 0 1,-2 0-1,-2 0 1,-4-18-45,1 42 31,0 34-5,2 15-14,1 1-1,2-1 0,0 0 1,2 3-12,-1-4 2,-1-21-1,0 16-1,1-1 0,0 0 0,1 0 0,1 0 0,0 0 0,2 0 0,0 0 1,5 11-1,15 4 19,-24-32-15,0 0-1,0 1 1,0-1 0,0 0 0,0 1-1,0-1 1,0 0 0,0 0 0,0 0-1,0 0 1,0 0 0,0 0-1,0 0 1,0 0 0,0-1 0,0 1-1,0 0 1,0 0 0,-1-1 0,1 1-1,0-1 1,0 1 0,0-1-1,0 1 1,0-1 0,-1 0 0,1 1-1,0-1 1,0 0 0,-1 1 0,1-1-1,-1 0 1,1 0 0,-1 0-1,1 0 1,-1 1 0,1-2-4,17-58 183,3-57-55,-20 104-129,0 0 0,-1-1 0,0 1 0,-1-1 1,-1 1-1,0 0 0,-1 0 0,0 0 0,-1 0 1,-4-9 0,8 22-1,0 1 0,0-1 0,0 0 0,0 1 0,0-1 0,0 0 0,-1 1 0,1-1 0,0 0 0,0 1 0,0-1 0,0 0 0,0 1 1,0-1-1,0 0 0,-1 1 0,1-1 0,0 0 0,0 0 0,0 1 0,-1-1 0,1 0 0,0 0 0,0 1 0,-1-1 0,1 0 0,0 0 0,-1 0 0,1 0 0,0 1 1,-1-1-1,1 0 0,0 0 0,-1 0 0,1 0 0,0 0 0,-1 0 0,1 0 0,0 0 0,-1 0 0,1 0 0,0 0 0,-1 0 0,1 0 0,0 0 0,-1 0 1,1 0-1,0-1 0,-1 1 0,1 0 0,0 0 0,0 0 0,-1 0 0,1-1 0,0 1 0,-1 0 0,1 0 0,0 0 0,0-1 0,0 1 0,-1-1 1,5 75-13,-1-45 12,1 6-5,2 1 0,1-1 0,2 0 0,7 18 6,-14-48-1,0 0 0,0 0 0,1 0 1,-1 0-1,1-1 0,0 1 0,0-1 0,0 0 1,1 0-1,0 0 0,0 0 0,1 1 1,-2-4 1,0 0 0,0 1 0,0-1-1,1 0 1,-1 0 0,0-1 0,0 1 0,1-1-1,-1 0 1,0 1 0,0-1 0,1-1 0,-1 1-1,0 0 1,0-1 0,1 0 0,-1 0-1,0 0 1,0 0 0,0 0 0,0 0 0,0-1-1,0 0 1,-1 1 0,1-1 0,0 0 0,-1 0-1,1-1 1,-1 1 0,0 0 0,0-1-1,0 0 1,0 1 0,1-3-1,6-9 9,-1 1-1,-1-1 1,0 0-1,-1-1 1,0 1-1,-1-1 1,-1 0-1,-1-1 1,0 1 0,0-1-1,-2 1 1,0-2-9,0 8-1,-1 1 1,0 0 0,0-1 0,-1 1 0,0-1-1,-1 1 1,1 0 0,-2 0 0,1 0-1,-1 0 1,0 0 0,-4-6 0,7 14-1,0-1 0,0 0 0,0 1 0,-1-1 0,1 0 0,0 1 0,-1-1 0,1 0 0,0 1 0,-1-1 0,1 0 0,-1 1 0,1-1 0,-1 1 0,1-1 0,-1 1 0,1-1 0,-1 1 0,1 0 0,-1-1 0,0 1 0,1 0 0,-1-1 0,0 1 0,1 0 0,-1 0 0,0 0 0,0-1 0,1 1 0,-1 0 0,0 0 0,1 0 0,-1 0 0,0 0 0,0 0 0,1 0 1,-1 1-1,0-1 0,1 0 0,-1 0 0,0 1 0,1-1 0,-1 0 0,0 0 0,1 1 0,-1-1 0,1 1 0,-1-1 0,0 1 0,1-1 1,-2 8-4,0 0 1,0 0 0,1 0-1,0 0 1,0 0 0,1 0-1,0 1 1,1-1-1,0 0 1,0 0 0,0 0-1,1 0 1,1 1 3,-1 2-4,10 42-17,2-1 0,12 30 21,-22-71 1,1-1 1,-1 1-1,2-1 0,-1 0 0,1 0 0,7 8-1,-12-18 3,-1 0 0,0 1 1,0-1-1,1 0 0,-1 0 0,0 0 0,1 0 0,-1 1 1,0-1-1,1 0 0,-1 0 0,0 0 0,1 0 1,-1 0-1,0 0 0,1 0 0,-1 0 0,0 0 1,1 0-1,-1 0 0,1 0 0,-1 0 0,0 0 0,1 0 1,-1 0-1,0-1 0,1 1 0,-1 0 0,0 0 1,0 0-1,1 0 0,-1-1 0,0 1 0,1 0 0,-1 0 1,0-1-1,0 1 0,0 0 0,1-1 0,-1 1 1,0 0-1,0 0 0,0-1 0,0 1 0,1 0 0,-1-1 1,0 1-1,0 0 0,0-1 0,0 1 0,0 0 1,0-1-1,0 1 0,0-1 0,0 1 0,0 0 1,0-1-1,0 1 0,0 0 0,0-1 0,-1 1 0,1 0 1,0-1-1,0 1 0,0 0 0,0-1 0,-1 1-3,2-6 12,2-19 14,-1 1 0,-2-1-1,0 1 1,-4-25-26,-43-221 115,37 222-145,12 77 38,2 0-1,0 0 0,2 0 1,4 10-8,-6-23 5,-3-13-3,13 56 32,3-2 1,16 36-35,-22-70 10,-10-23-2,-1 1-1,0-1 0,1 1 0,-1-1 0,1 1 0,-1-1 0,1 1 0,-1-1 0,1 0 0,0 1 0,-1-1 0,1 0 0,-1 0 1,1 1-1,0-1 0,-1 0 0,1 0 0,0 0 0,-1 0 0,1 0 0,-1 0 0,1 0 0,0 0 0,-1 0 0,1 0 0,0 0 1,-1 0-1,1 0 0,0 0 0,-1-1 0,1 1 0,-1 0 0,1 0 0,0-1 0,-1 1 0,1-1 0,-1 1 0,1 0 0,-1-1 1,1 1-1,-1-1 0,1 1 0,-1-1 0,0 1 0,1-1 0,-1 1 0,0-1 0,1 0 0,-1 1 0,0-1 0,0 1 0,0-1 1,1 0-1,-1 1 0,0-1 0,0 0 0,0 1 0,0-1 0,0 0 0,0 1 0,0-1 0,-1 0-7,6-27 83,-2 0 1,-1 0-1,-1-1 0,-1 1 1,-2 0-1,-1-1 0,-1 1 0,-3-7-83,5 26 17,2 7-16,-2-14 16,-1 0 1,0-1-1,-1 1 1,-1 0-1,-6-13-17,3 21-2,7 24-17,1-14 19,-1 98-8,21 160 45,-14-249 8,2-27 6,-1-5-27,24-84-14,-30 99-24,-1 0-1,1 0 1,-1 1 0,0-1 0,-1 0 0,1 0-1,-1 1 1,-1-1 0,1 0 0,-1 1-1,1-1 1,-1 1 0,-1 0 0,1 0-1,-1 0 1,0 0 0,-3-4 14,6 9-3,0-1 0,-1 0 1,1 1-1,0-1 0,-1 0 0,1 1 1,0-1-1,-1 1 0,1-1 0,-1 1 1,1-1-1,-1 1 0,1-1 0,-1 1 0,1-1 1,-1 1-1,0-1 0,1 1 0,-1 0 1,0-1-1,1 1 0,-1 0 0,0 0 1,1 0-1,-1-1 0,0 1 0,1 0 0,-1 0 1,0 0-1,0 0 0,1 0 0,-1 0 1,0 0-1,0 1 0,1-1 0,-1 0 1,0 0-1,1 0 0,-1 1 0,0-1 0,1 0 1,-1 1-1,1-1 0,-1 1 0,0-1 1,1 1-1,-1-1 0,1 1 0,-1-1 0,1 1 1,-1-1-1,1 1 0,0 0 0,-1-1 1,1 1 2,-14 39-111,11-22 280,1 1 0,0-1 1,1 0-1,2 1 0,-1-1 0,2 0 0,1 1 0,0-1 0,1 0 0,2 3-169,12 35 584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2184,'9'-24'2150,"13"-17"-1350,-5 19-515,1 1 0,1 0 0,1 2-1,10-7-284,-22 18 75,0 1 0,1 0 0,1 0-1,-1 1 1,1 1 0,0-1 0,0 1-1,1 1 1,-1 0 0,1 1 0,0 0 0,0 0-1,0 1 1,1 1 0,-1 0 0,1 0-75,-9 1 13,-1 0 0,1 1 1,0-1-1,0 0 1,0 1-1,-1 0 0,1 0 1,0 0-1,-1 0 1,1 0-1,-1 0 1,1 1-1,-1-1 0,0 1 1,0 0-1,1 0 1,-1 0-1,0 0 0,-1 0 1,1 0-1,0 0 1,-1 0-1,1 1 1,-1-1-1,1 1 0,-1-1 1,0 1-1,0 0 1,0-1-1,-1 1 0,1 0 1,-1 0-1,1-1 1,-1 3-14,-1 16 58,-1-1 0,-1 0 0,0 0 0,-2 0 0,0-1 0,-1 1 0,-1-1 0,-4 6-58,9-19 10,-112 279 477,88-226-241,4 1-1,2 1 0,2 8-245,13-22 178,5-46-175,0 0 0,0 0 0,0 0 0,0 0 1,0 1-1,1-1 0,-1 0 0,1 0 0,-1 0 0,0 0 1,1 0-1,0 0 0,-1 0 0,1 0 0,0 0 0,-1-1 1,1 1-1,0 0 0,0 0 0,0 0 0,0-1 0,-1 1 1,1 0-1,0-1 0,0 1 0,0-1 0,1 0 0,-1 1 1,0-1-1,0 0 0,0 1 0,0-1 0,0 0 0,0 0 0,0 0 1,1 0-1,-1 0 0,0 0 0,0 0 0,0 0 0,0-1 1,0 1-1,0 0 0,0-1 0,0 1 0,0-1 0,0 1 1,0-1-1,0 1 0,0-1 0,0 0-3,21-9-55,-1-2 0,0 0 0,-1-1 0,11-10 55,128-92-749,-76 52-50</inkml:trace>
  <inkml:trace contextRef="#ctx0" brushRef="#br0" timeOffset="814.161">743 578 1040,'-24'29'5641,"28"-23"-4971,21 7-477,30 8-18,-51-20-157,0 0-1,0 0 1,0 0 0,1-1 0,-1 0-1,0 1 1,0-1 0,0-1 0,0 1-1,1-1 1,-1 1 0,0-1 0,1-1-18,0 1 21,2-1 25,0-1 0,0 1 0,0-1-1,0-1 1,0 0 0,-1 1 0,0-2 0,0 1 0,0-1 0,0 0-1,-1 0 1,1-1 0,-1 0 0,-1 0 0,1 0 0,-1 0 0,0-1-1,-1 1 1,1-1 0,-1 0 0,1-4-46,2-5 75,0 0 0,-1 0 0,-1-1 0,-1 0 0,0 1 0,-1-1 0,-1 0 0,0-1-1,-1 1 1,-1 0-75,0 10 5,0-1 0,-1 0 0,0 1-1,0 0 1,-1-1 0,1 1-1,-2 0 1,1 0 0,-1 1 0,0-1-1,0 1 1,-1 0 0,0 0-1,0 0 1,-5-4-5,3 6-41,0 0 0,0 1-1,0 0 1,-1 0 0,1 1 0,-1 0-1,1 0 1,-1 0 0,0 1 0,1 1 0,-1-1-1,0 1 1,0 0 0,0 1 0,1 0-1,-1 0 1,0 1 0,1 0 0,-1 0-1,1 1 1,0 0 0,0 0 0,0 1 0,-5 3 41,-1 1-20,-1 1 1,2 0 0,-1 2-1,1-1 1,1 1 0,0 1-1,1 0 1,0 1 0,1-1 0,0 2-1,1-1 1,0 2 0,1-1-1,1 1 1,0-1 0,1 2-1,-1 9 20,2-11 2,1 0 0,0-1 0,1 1 0,1 0-1,0 0 1,1 0 0,0 0 0,2 0-1,0 5-1,-1-12-37,0-1 0,0 0 0,1 0 0,-1 0-1,1 0 1,1 0 0,-1 0 0,1-1-1,0 1 1,1-1 0,-1 0 0,1 0-1,0 0 1,0 0 0,0 0 0,1-1-1,0 0 1,0 0 0,0 0 0,0-1 0,1 0-1,-1 0 1,1 0 0,-1-1 0,5 2 37,49 12-1481,0-10-135</inkml:trace>
  <inkml:trace contextRef="#ctx0" brushRef="#br0" timeOffset="1335.765">1356 339 2689,'-22'36'1493,"-22"22"-91,42-55-1297,-1 1 0,1 0 0,-1 0 0,1 0 0,0 0 0,0 0 0,1 1 0,0-1 0,-1 1 0,1-1 0,1 1 0,-1-1 0,1 1 0,-1-1 0,2 4-105,0 0 61,0 0 1,1 0-1,0-1 1,0 1-1,1 0 0,0-1 1,0 1-1,1-1 1,0 0-1,0 0 0,1 0 1,0-1-1,0 0 1,1 0-1,-1 0 1,1 0-1,0-1 0,3 1-61,-2 0 10,0-1-1,1-1 0,-1 1 1,1-1-1,0 0 0,0-1 0,1 0 1,-1 0-1,1-1 0,-1 0 1,1-1-1,0 0 0,-1 0 0,1-1 1,0 0-1,0 0 0,0-1 1,-1 0-1,1-1 0,0 0 0,-1 0 1,1-1-1,-1 0 0,0 0 0,7-4-9,-6 2 24,0 0 0,0 0 0,-1-1 0,0 0 0,0-1 0,0 0 0,-1 0 0,0 0 0,0-1 0,0 0-1,-1-1 1,-1 1 0,5-10-24,-6 10 46,-1 0 0,0 0 0,0 0 0,-1 0 0,0 0-1,-1-1 1,0 1 0,0-1 0,-1 1 0,0-1 0,0 1 0,-1-1-1,0 1 1,0-1 0,-1 1 0,0 0 0,-1 0 0,-1-2-46,0 0 37,0 1 0,-2-1 0,1 1 0,-1 1 1,0-1-1,-1 1 0,0 0 0,0 0 0,-1 1 1,0 0-1,0 0 0,-1 1 0,1 0 0,-1 0 0,-1 1 1,1 1-1,-4-2-37,5 3 22,0 0 1,0 0-1,0 1 1,-1 0-1,0 1 1,1 0-1,-1 0 1,0 1-1,1 0 1,-1 1-1,0-1 1,1 2-1,-1-1 1,1 1-1,0 0 1,-1 1-1,1 0 1,0 1-1,0-1 0,1 1 1,-3 2-23,0 1 36,1 0 0,0 1 0,1 0 1,-1 0-1,1 1 0,1 0 0,0 0 0,0 1 1,1 0-1,0 0 0,1 1 0,0-1 0,1 1 0,0 0 1,0 1-1,1 1-36,0 1 7,0 0 0,1 1 1,1-1-1,0 1 0,1-1 1,0 1-1,1-1 0,1 1 1,2 8-9,-2-16-99,0 1 0,0-1 0,1 0 0,0 0 0,0 0 0,1 0 0,-1 0 0,2-1 0,-1 1 0,1-1 0,0 0 0,0-1 0,0 1 0,1-1 0,0 0 0,0 0 0,0-1 0,6 3 100,42 12-2055,3-16-310</inkml:trace>
  <inkml:trace contextRef="#ctx0" brushRef="#br0" timeOffset="1699.793">1774 262 4153,'-2'5'192,"0"0"1,0-1-1,0 1 1,1 0-1,0 0 1,0 0-1,0 0 1,0 0-1,1 0 1,0 0-1,0 0 1,0 0-1,1 0 1,0 0 0,0 0-1,0 0 1,0 0-1,1 0 1,0-1-1,1 4-192,0-3 43,0-1 0,0 1-1,0-1 1,1 0 0,-1 0 0,1 0-1,0-1 1,0 1 0,0-1-1,1 0 1,-1 0 0,1 0 0,0-1-1,-1 0 1,1 0 0,0 0 0,1 0-1,-1-1 1,0 0 0,1 0-43,4 1 12,0-2-1,-1 1 1,1-1-1,0 0 1,0-1 0,-1 0-1,1-1 1,-1 0-1,1 0 1,3-2-12,-7 1 28,-1 1 1,1-1-1,0 0 0,-1-1 1,1 1-1,-1-1 1,0 0-1,0 0 0,-1-1 1,1 1-1,-1-1 1,0 0-1,0 0 0,-1 0 1,0-1-1,0 0 0,0 1 1,0-1-1,-1 0 1,0 0-1,0 0 0,-1 0 1,1-1-1,-1 1 1,-1 0-1,1-1 0,-1 1 1,0-1-1,-1 1 1,1 0-1,-1-1 0,-1 1 1,1 0-1,-1 0 0,-1-4-28,0 4 22,0 0 0,0 0 0,0 0 0,-1 1-1,1 0 1,-1-1 0,-1 1 0,1 0 0,-1 1-1,1-1 1,-1 1 0,-1 0 0,1 0-1,-1 1 1,1 0 0,-1 0 0,0 0 0,0 0-1,0 1 1,-1 0 0,-2 0-22,0 0 0,0 0 0,0 1 1,1 1-1,-1 0 0,0 0 0,0 0 1,0 1-1,0 1 0,0-1 1,0 1-1,1 1 0,-1 0 0,1 0 1,0 1-1,-1 0 0,-5 4 4,1 1 1,0 1-1,0 0 1,1 0 0,0 2-1,0-1 1,2 1-1,-1 1 1,2 0-1,0 1 1,0-1-1,1 2 1,1-1-1,0 1 1,1 1-5,3-10-108,0-1 1,1 1-1,0 0 0,0 0 1,0 0-1,1 0 0,0 1 1,0-1-1,1 0 1,0 0-1,0 1 0,0-1 1,0 0-1,1 1 0,0-1 1,1 0-1,0 0 0,-1 0 1,2 0-1,-1 0 1,1-1-1,0 1 0,0-1 1,4 6 107,35 25-1825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48.27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26 318 640,'0'-120'3469,"-9"79"-1846,8 42-1595,0-1 0,0 1 0,0 0 0,0 0 0,0-1 0,1 1 0,-1 0 0,0 0 0,1 0 0,-1 0 0,0 0 0,1 0 0,-1 0 0,1 0 0,0 1 0,-1-1 0,1 0 0,0 0 0,0 0 0,0 0 0,-1 0 0,1 1 0,0-1 0,1 0 0,-1 1-28,-3 35 62,1 0-1,3 1 1,1-1-1,2 8-61,0-5 33,1 36-392,4-1 0,4 0 1,6 17 358,-12-73-289,-4-15 116,-3-15 266,-24-297 1125,17 217-1113,6 79 430,11 38-229,17 54-201,-15-26-67,7 10 11,-19-63-49,0 0 0,1 0 1,-1 0-1,0 0 1,1 0-1,-1 0 0,1 0 1,-1 0-1,1 0 1,0 0-1,-1 0 0,1-1 1,0 1-1,-1 0 1,1 0-1,0-1 0,0 1 1,0 0-1,0-1 1,0 1-1,0-1 0,0 1 1,0-1-1,0 0 1,0 1-1,0-1 0,0 0 1,0 0-1,0 0 1,0 0-1,0 1 0,0-1 1,0-1-1,0 1 1,0 0-1,0 0 0,0 0 1,0-1-1,0 1 1,0 0-1,0-1 0,0 1 1,0-1-1,0 1 1,0-1-1,0 1 0,0-1 0,4-5 2,-1 0 0,0-1 0,-1 1 0,1-1 0,-1 0 0,-1 0 0,1 0 0,-1 0 0,0 0 0,0-7-2,2-2 6,23-132 68,-25 17 44,-15 74-94,12 56-25,1 0 0,0 0-1,0 0 1,-1 0 0,1 0 0,0 0 0,-1 0 0,1 0 0,-1 0 0,1 0 0,-1 0 0,0 0-1,1 1 1,-1-1 0,0 0 0,1 0 0,-1 1 0,0-1 0,0 0 0,0 1 0,0-1 0,0 1 0,0-1-1,0 1 1,0 0 0,0-1 0,0 1 0,0 0 0,0 0 0,0 0 0,0 0 0,0-1 0,0 1 0,0 1-1,0-1 1,0 0 0,0 0 0,0 0 0,0 0 0,0 1 0,0-1 0,0 1 0,0-1 0,0 1 1,-2 1-2,0 0 0,0 0 1,1 0-1,-1 0 1,1 1-1,0 0 0,-1-1 1,1 1-1,0 0 0,1 0 1,-1 0-1,0 0 1,1 0-1,-1 3 2,-11 32-1,1 1 0,3 0 0,0 1 1,0 65 6,9-103-6,-1 1 0,1-1 0,0 1 0,0 0 1,0-1-1,0 1 0,0-1 0,1 1 0,-1 0 0,1-1 1,0 1-1,0-1 0,-1 1 0,2-1 0,0 3 0,-1-5 1,-1 0-1,1 0 0,0 0 1,-1 0-1,1 0 0,0 0 0,-1 0 1,1 0-1,0 0 0,-1 0 1,1-1-1,0 1 0,-1 0 0,1 0 1,-1-1-1,1 1 0,0 0 1,-1-1-1,1 1 0,-1-1 0,1 1 1,-1-1-1,1 1 0,-1-1 1,1 1-1,-1-1 0,0 1 0,1-1 1,-1 1-1,0-1 0,1 0 1,-1 1-1,9-17 9,-1-1 0,-1 1 0,-1-1 1,0 0-1,3-18-9,-4 17 8,7-23-3,-2 0-1,-2-1 0,-2 0 1,1-39-5,-9 67-40,-7 22 0,-2 17 35,1 0 1,1 1-1,1 0 1,1 0-1,1 1 1,2 0-1,0 0 1,1 3 4,1 0 16,1 0 1,1 1 0,1-1-1,2 0 1,1 0 0,2 3-17,-4-19 11,2 0 1,-1 0-1,2-1 1,0 1 0,6 11-12,-9-20 1,1 0 1,-1 1 0,1-1 0,0-1 0,0 1-1,1 0 1,-1-1 0,1 0 0,0 0 0,-1 0 0,1 0-1,1 0 1,-1-1 0,0 0 0,1 0 0,-1 0 0,1 0-1,1 0-1,-1-1 2,1-1-1,0 1 0,-1-1 0,1 0 0,0-1 0,-1 1 1,1-1-1,0 0 0,-1 0 0,1-1 0,-1 0 0,0 0 1,1 0-1,-1 0 0,0-1 0,0 0 0,-1 0 1,1 0-1,0-1 0,-1 0 0,4-3-1,5-6 8,-1-1-1,0 0 0,-1-1 1,-1 0-1,0 0 1,1-4-8,12-26 29,-2-1 0,14-43-29,-26 63-1,-2 0 0,0 0-1,-2-1 1,0-4 1,-5 30-1,1 0-1,-1 1 1,0-1 0,1 0 0,-1 0-1,0 0 1,0-1 0,0 1 0,0 0-1,0 0 1,0 0 0,0 0-1,0 0 1,0 0 0,0 0 0,0 0-1,-1 0 1,1 0 0,0 0-1,-1 0 1,1 0 0,-1 1 0,1-1-1,-1 0 1,1 0 0,-1 0-1,0 0 1,1 1 0,-1-1 0,0 0-1,0 1 1,1-1 0,-1 0-1,0 1 1,0-1 0,0 1 0,0-1-1,0 1 1,0 0 0,0-1-1,0 1 1,0 0 0,0 0 0,0 0-1,0 0 1,0-1 0,0 1-1,0 1 1,0-1 0,0 0 0,0 0-1,0 0 1,0 1 0,0-1 1,-5 2-5,-1 1 0,2 0 0,-1 0 0,0 0 0,1 1 1,-1-1-1,1 1 0,0 1 0,0-1 0,1 1 0,-1 0 0,1 0 1,0 0-1,0 2 5,-5 6-1,0 2 0,2-1 0,-1 1 0,2 0 0,0 1 0,1-1 0,1 1 0,-3 16 1,3-14 7,1 1-1,1-1 1,1 1 0,0-1 0,1 1 0,1 0 0,3 11-7,-4-27 2,0 1 1,0-1 0,1 0 0,-1 1-1,1-1 1,0 0 0,0 1 0,0-1-1,0 0 1,1 0 0,-1 0 0,1 0-1,0 0 1,0-1 0,0 1 0,0 0-1,0-1 1,1 0 0,-1 1-1,1-1 1,0 0 0,-1 0 0,1 0-1,0-1 1,0 1 0,0-1 0,0 0-1,0 1 1,1-1 0,-1-1 0,0 1-1,1 0 1,-1-1 0,0 0 0,1 1-1,-1-2 1,2 1-3,2-3 9,1-1-1,-1 0 1,0 0 0,-1-1-1,1 0 1,-1 0 0,0-1-1,0 0 1,0 0 0,-1 0-1,0 0 1,0-1 0,-1 0-1,0 0 1,0 0 0,0-1-1,-1 1 1,2-8-9,3-7 15,-1 0 1,-1 0-1,-2-1 0,0 0 1,-1 0-1,-1 0 0,-1 0 1,-1 0-1,-1 0 0,-1 0 1,-2 0-1,-4-18-15,7 36 12,-1 0 1,1 0-1,-1 0 0,0 0 0,-1 1 1,1-1-1,-1 1 0,0-1 0,0 1 1,-1 0-1,-1-2-12,3 5 2,0-1 1,0 1-1,0 0 0,0 0 1,0-1-1,0 1 0,-1 1 1,1-1-1,0 0 1,-1 1-1,1-1 0,0 1 1,-1 0-1,1-1 0,-1 1 1,1 1-1,-1-1 1,1 0-1,0 0 0,-1 1 1,1 0-1,-1-1 0,1 1 1,0 0-1,0 0 1,-1 0-1,1 0 0,0 1 1,0-1-1,0 0 0,0 1 1,1 0-1,-1-1 1,0 1-1,1 0 0,-1 0 1,1 0-1,-1 0 0,1 0 1,0 0-1,-1 2-2,-9 13-1,1 1 0,1 0 0,0 0 0,2 1 0,0 0 0,1 0 0,1 1 0,0-1 0,2 1 0,0 0 1,1 20 0,1-30 0,1 0 1,1 0 0,0 0 0,0 0 0,1 0 0,0 0 0,0 0 0,1-1 0,1 1 0,0-1 0,0 0 0,1 0 0,4 7-1,-8-14 2,1 0 1,-1 0 0,1 0-1,-1 0 1,1 0 0,-1 0 0,1-1-1,0 1 1,0 0 0,0-1-1,0 0 1,0 1 0,0-1-1,1 0 1,-1 0 0,0 0 0,1 0-1,-1-1 1,0 1 0,1-1-1,-1 1 1,1-1 0,-1 0 0,1 0-1,-1 0 1,1 0 0,-1-1-1,0 1 1,1 0 0,1-2-3,41-35 88,-37 25-80,0 0 0,-1 0-1,-1 0 1,0-1 0,0 0 0,-2-1 0,0 1 0,0-1-1,-1 1 1,-1-1 0,0 0 0,-1 0 0,0 0 0,-1 0-1,-1 0 1,0-2-8,0-1-1,0 0-1,-2 0 1,0 0-1,0 0 1,-2 0 0,0 1-1,-1 0 1,0 0-1,-2 0 1,0 1-1,0 0 1,-5-5 1,12 19-1,1 0 1,-1 0-1,1 0 0,-1 0 1,1 0-1,-1 0 1,1 0-1,-1 0 0,0 0 1,0 0-1,1 0 1,-1 1-1,0-1 0,0 0 1,0 1-1,0-1 1,0 0-1,0 1 0,0-1 1,0 1-1,0 0 1,0-1-1,0 1 0,0 0 1,0 0-1,-1-1 1,1 1-1,0 0 0,0 0 1,0 0-1,0 1 1,0-1-1,0 0 0,-1 0 1,1 0-1,0 1 0,0-1 1,0 1-1,0-1 1,0 1-1,0-1 0,0 1 1,0-1-1,0 2 1,-1 1-2,1 0 0,0 1 0,0-1 0,0 0 0,0 1 0,1-1 0,-1 1 0,1-1 0,0 1 0,0-1 0,0 1 0,0 0 2,1 0-1,1 20 4,2-1 0,0 0 0,2 0 0,0 0 0,2-1 0,0 0 0,11 21-3,-4-12 13,1 0 0,2 0 0,18 23-13,-32-47 13,1 0 1,0-1-1,0 1 1,0-1-1,1 0 1,0-1-1,1 0 1,-1 0-1,5 3-13,-10-8 12,0 0-1,-1 0 1,1 0-1,0 0 1,0 0-1,0 0 1,-1 0-1,1 0 1,0-1-1,0 1 1,0 0-1,-1-1 1,1 1-1,0 0 1,-1-1-1,1 1 1,0-1-1,0 1 0,-1-1 1,1 1-1,-1-1 1,1 1-1,-1-1 1,1 1-1,-1-1 1,1 0-1,-1 0 1,1 1-1,-1-1 1,0 0-1,1 1 1,-1-1-1,0 0 1,0 0-1,0 0 1,0 1-1,1-1 1,-1 0-1,0 0 1,0 0-1,0 1 1,-1-1-1,1 0 1,0 0-1,0 0 1,0 1-1,-1-1 1,1 0-1,0 0 0,-1 1 1,1-1-1,0 0 1,-1 1-1,1-1-11,-8-41 388,0 0-1,-12-30-387,2 7 127,-28-148 32,36 164-163,4 48-57,2 14-16,0 15-179,2 1-1,1 0 0,1-1 0,1 1 1,1 0-1,4 15 257,13 36-1780,9-4-93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0.27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177 327 1160,'-10'-45'1803,"1"-38"-887,12 18 489,-2 64-1383,-1 1 0,1-1 1,-1 0-1,1 1 0,-1-1 0,0 0 1,1 0-1,-1 1 0,0-1 0,0 0 1,1 1-1,-1-1 0,0 0 0,0 0 1,0 0-1,0 1 0,0-1 1,0 0-1,0 0 0,0 1 0,-1-1 1,1 0-1,0 0 0,0 1 0,-1-1 1,1 0-1,0 0 0,-1 1 0,1-1 1,-1 0-1,1 1 0,-1-1 0,1 1 1,-1-1-1,1 1 0,-1-1 1,1 1-1,-1-1 0,0 1 0,1-1 1,-1 1-1,0 0 0,0-1 0,1 1 1,-1 0-1,0 0 0,0 0 0,1-1 1,-1 1-1,0 0 0,0 0 0,1 0 1,-1 0-1,0 0 0,0 0 1,1 1-1,-1-1 0,0 0 0,0 0 1,1 0-1,-1 1 0,0-1-22,-8 4 87,0 1 0,1 0 0,0 0 0,0 1 1,0 0-1,1 0 0,0 0 0,0 1 0,0 0 0,1 1 0,0-1 0,1 1 0,-1 1 1,2-1-1,-1 1 0,-1 4-87,2-5 34,0 0 1,1 1 0,0 0 0,1 0-1,-1 0 1,2 0 0,-1 0 0,1 0-1,0 0 1,1 1 0,0-1 0,1 0 0,0 0-1,0 0 1,1 1 0,0-1 0,2 1-35,-3-6 5,1-1 0,0 0 1,0 0-1,0 0 1,0 0-1,0 0 1,1 0-1,-1-1 1,1 1-1,0-1 1,0 0-1,0 0 0,0 0 1,0 0-1,0 0 1,1-1-1,-1 1 1,0-1-1,1 0 1,-1 0-1,1 0 1,0-1-1,-1 1 1,1-1-1,-1 0 0,1 0 1,0 0-1,-1 0 1,2-1-6,10 0 19,0-2 0,-1 0 0,1 0 1,-1-1-1,0-1 0,8-4-19,6-3 20,0 0 1,-1-2-1,-1-2 0,10-7-20,-30 19 4,60-54 46,-63 56-47,-2-1-1,1 1 1,0-1-1,-1 0 0,1 1 1,-1-1-1,0 0 0,1 0 1,-2 0-1,1 0 1,0 0-1,0 0 0,-1 0 1,0 0-1,0 0 0,0 0 1,0 0-1,0-1 1,0 1-1,-1 0 0,0 0 1,1 0-1,-1 0 1,0 0-1,-1 0 0,0-2-2,0 2 1,0 0 0,1 1 0,-1-1 0,-1 1 0,1 0 0,0-1 0,0 1 0,-1 0-1,0 0 1,1 0 0,-1 1 0,0-1 0,0 1 0,0-1 0,0 1 0,0 0 0,0 0 0,0 0-1,0 1 1,0-1 0,0 1 0,0-1 0,-1 1 0,1 0 0,0 1 0,0-1 0,-1 0 0,1 1 0,-3 0-1,-3 2 2,-1-1 0,1 1 0,0 0 0,0 1 0,0 0 0,0 1 0,0 0 1,1 0-1,-3 3-2,-48 56-4,54-57 1,-1 0 1,2 0 0,-1 1-1,1-1 1,0 1 0,1 0-1,0 0 1,0 1 0,1-1-1,0 1 1,0-1 0,0 7 2,1-12-1,1 0 0,0 0 0,0 1 0,0-1 0,0 0 0,0 1 0,0-1 1,1 0-1,0 1 0,-1-1 0,1 0 0,1 0 0,-1 0 0,0 0 0,1 0 1,-1 0-1,1 0 0,0 0 0,0-1 0,0 1 0,0-1 0,1 1 0,-1-1 1,1 0-1,-1 0 0,1 0 0,0 0 0,0-1 0,0 1 0,0-1 0,0 1 1,2-1 0,5-1 0,0-1 1,0-1-1,0 0 1,0 0-1,-1-1 0,1 0 1,-1-1-1,1 0 1,-1-1-1,0 0 1,1-1-1,10-4-12,1 0 20,-1-1 1,-1 0 0,0-2-1,0 0 1,1-3-9,-15 12 3,-1 0 0,0-1 1,0 1-1,0-1 0,-1 0 0,1 0 1,-1 0-1,0 0 0,-1 0 1,1-1-1,-1 1 0,0-1 1,0 0-1,-1 0 0,0 0 1,0 0-1,0 0 0,-1 0 0,1 0 1,-2 0-1,1 0 0,-1 0 1,0-2-4,0 5 0,0 0 0,0 0 1,0 1-1,0-1 1,0 0-1,-1 1 0,1-1 1,-1 1-1,0-1 0,0 1 1,0 0-1,0 0 1,0 0-1,0 0 0,-1 0 1,1 0-1,-1 1 0,1-1 1,-1 1-1,1 0 1,-1 0-1,0 0 0,-1-1 0,-66-5-19,51 9 19,0 1 1,1 0-1,0 2 1,0 0-1,0 1 0,0 0 1,1 2-1,0 0 1,1 0-1,-16 12 0,20-12-2,0 1 0,1 1 0,0-1 0,1 2 0,0-1 0,0 2 0,1-1 1,1 1-1,-2 3 2,6-8-6,0 0 1,0 0 0,1 0 0,0 1 0,1-1-1,0 1 1,0-1 0,0 4 5,1-8-1,1-1-1,-1 1 1,1 0 0,0-1 0,0 1-1,1 0 1,-1-1 0,0 1-1,1 0 1,-1-1 0,1 1 0,0-1-1,0 1 1,0-1 0,0 1 0,1-1-1,-1 0 1,0 0 0,1 1 0,0-1-1,-1 0 1,1 0 0,0-1-1,0 1 1,0 0 0,2 1 1,3-1-1,0 0-1,0 0 1,0 0 0,1-1 0,-1 0-1,0 0 1,0-1 0,1 0 0,-1 0-1,0-1 1,1 0 0,-1 0 0,0-1-1,0 0 1,0 0 0,0 0 0,0-1-1,1-1 2,-5 3 0,27-9 2,0-2-1,-1-1 1,-1-1 0,0-1-1,18-14-1,-32 20 5,0-1 0,0 0 0,-1-1 0,-1-1 0,0 0 0,8-10-5,-16 17 6,1 0 0,-1 0 1,0-1-1,-1 1 0,1-1 0,-1 0 1,0 0-1,0 0 0,-1 0 1,0-1-1,0 1 0,0-1 1,-1 1-1,0-1 0,0 0 0,-1 1 1,0-1-1,0 0 0,-1 1 1,1-1-1,-1 0 0,-2-6-6,-2 7 8,0 0 0,0 0 0,-1 0 1,0 1-1,0 0 0,0 0 0,-1 0 0,1 1 0,-1 0 0,0 0 0,0 1 0,0 0 0,-1 0 0,1 0 0,-1 1 0,0 0 0,0 1 0,0 0 0,1 0 0,-1 1 1,0 0-1,0 0 0,0 0 0,-4 2-8,2 0 7,0 0 0,0 0 0,0 1 0,0 0 0,1 1 0,-1 0 0,1 1 0,0 0 1,0 0-1,1 1 0,-1 0 0,1 0 0,1 1 0,-1 0 0,1 1 0,0 0 0,1 0 0,0 0 0,0 1 1,1-1-1,0 1 0,0 1 0,1-1 0,1 1 0,-3 8-7,2-5 14,1 0 1,1 0-1,0 0 0,1 0 0,1 0 0,0 0 1,0 0-1,2 0 0,-1 0 0,2 0 1,-1 0-1,6 11-14,-6-17 3,1 0-1,0 0 1,0-1 0,1 1 0,0-1 0,0 0-1,1 0 1,0 0 0,0-1 0,0 0 0,0 0-1,1 0 1,0-1 0,0 1 0,0-1 0,1-1-1,-1 1 1,1-1 0,5 2-3,-2-1 0,0-1 1,1 0-1,-1 0 0,1-1 0,-1-1 1,1 1-1,0-2 0,-1 1 1,1-1-1,2-1 0,4-1 3,-1 0 0,0-1 1,0 0-1,0-1 0,0-1 1,0-1-1,-1 0 0,0-1 1,0-1-1,8-5-3,-12 2 3,1 1 1,-1-1-1,-1-1 0,0 0 1,-1 0-1,8-13-3,-12 17 4,1-1-1,-1 0 1,-1 0 0,0 0-1,0 0 1,-1-1 0,0 0-1,0 0 1,-1 1 0,-1-1-1,1 0 1,-2 0 0,1-1-1,-2 1 1,1 0 0,-1 0-1,-1 0 1,1 0-1,-3-3-3,2 9 4,0-1 0,-1 0 0,0 1 0,0-1 0,0 1 0,-1 0 0,1 0 0,-1 0 0,0 0 0,0 1 0,0 0 0,-1 0 0,1 0 0,-1 0 0,0 1 0,0-1 0,0 1 0,0 0 0,0 1 0,0-1 0,0 1 0,-2 0-4,-11-2 1,-1 1 1,0 1-1,0 1 0,0 0 0,-12 3-1,10-2-4,1 2 1,1 0 0,-1 1-1,0 2 1,-11 4 3,24-7 0,0 0-1,0 0 1,0 0 0,1 1 0,-1 1 0,1-1 0,0 1-1,0 0 1,1 0 0,-1 0 0,1 1 0,0 0-1,1 0 1,-1 0 0,1 1 0,-1 2 0,2-1-6,0 1 0,0-1 0,0 1 1,1 0-1,1 0 0,0 0 0,0 0 0,0 0 0,1 0 1,0 0-1,1 0 0,0 0 0,1 0 0,0 0 1,0 0-1,1 0 0,3 7 6,-1-3-11,1-1 0,0 0 1,1 0-1,0-1 0,1 0 0,0 0 1,1-1-1,0 0 0,0-1 0,1 0 0,8 6 11,-13-11-10,0-1 0,-1 1 0,1-1 0,0-1 0,0 1-1,1-1 1,-1 1 0,0-1 0,1-1 0,-1 1-1,1-1 1,0 0 0,0 0 0,-1-1 0,1 0 0,0 0-1,0 0 1,-1-1 0,3 0 10,2-4-5,0 0 0,0-1 0,-1-1 0,0 1 0,0-2 0,0 1 0,-1-1 0,0 0 0,-1-1 0,0 0 0,0 0 0,-1 0 0,0-1 0,-1 0 0,4-8 5,2-3 13,0 0 0,-1-1 0,-1 0 0,-1 0 0,-2-1 0,0 0 0,-1 0 0,-1 0-1,-1-1 1,-1 1 0,-2-1 0,0-7-13,0 26 2,-1-1 0,1 1 0,-1-1 1,0 1-1,-1-1 0,1 1 0,-1 0 0,0 0 0,-1 0 0,1 0 0,-1 0 0,0 1 0,0-1 1,0 1-1,-1-1 0,1 1 0,-1 0 0,0 1 0,-3-3-2,2 4-5,0-1 0,-1 1-1,1 0 1,-1 1 0,1-1 0,-1 1 0,0 0-1,0 1 1,1-1 0,-1 1 0,0 0 0,0 1-1,1-1 1,-1 1 0,0 0 0,1 1 0,-1-1-1,1 1 1,-1 0 0,1 1 0,-2 0 5,-9 5-10,0 0 0,1 1 0,0 1 0,0 1 0,1 0 0,-3 3 10,3 0 0,1-1 1,0 2-1,1-1 1,0 2-1,1 0 1,1 0-1,1 1 1,0 0-1,1 0 1,1 1-1,-2 8 0,6-15-1,0 0 0,1 1 1,0-1-1,1 1 0,0 0 0,0-1 0,2 1 1,-1-1-1,3 10 1,-2-15 0,0 0 0,1 0 0,0 0-1,0-1 1,0 1 0,1-1 0,0 1 0,0-1 0,0 0 0,1 0 0,-1 0 0,1 0-1,0-1 1,1 0 0,-1 1 0,1-2 0,0 1 0,0 0 0,0-1 0,1 0 0,4 2-12,0 0 0,0-1 0,0-1 1,1 1-1,-1-2 0,1 1 0,0-1 1,0-1-1,0 0 0,0-1 0,1 0 12,8-1-33,1-2-1,-1 0 1,0-2-1,0 0 1,0-1-1,0-1 1,-1-1-1,0 0 1,6-5 33,-11 4-12,-1 0 0,-1-1 1,0 0-1,0-1 0,-1 0 0,0-1 0,1-2 12,-8 10 1,0-1-1,0 0 0,-1 0 1,1 0-1,-1 0 1,0 0-1,0-1 0,-1 1 1,0-1-1,0 0 1,0 0-1,0 0 0,-1 0 1,0 0-1,-1 0 0,1 0 1,-1 0-1,0-1 1,-1 1-1,1 0 0,-1 0 1,0 0-1,-1 0 1,-1-4-1,-1 2 0,-1 0 0,0 0 0,0 1 1,-1-1-1,0 1 0,0 1 1,-1-1-1,0 1 0,0 0 1,0 0-1,-1 1 0,1 0 0,-1 0 1,-1 1-1,1 0 0,-1 1 1,1 0-1,-7-2 0,-4 0-1,1 1 0,-1 1 0,1 0 0,-1 1 0,0 1 0,0 1 0,-13 2 1,8 0-3,0 0-1,0 2 1,0 1-1,1 1 1,0 1-1,0 1 1,0 1-1,1 1 1,1 1-1,-1 1 1,-1 2 3,11-7-119,1 0 1,0 1 0,0 0-1,0 0 1,1 1 0,0 1-1,1-1 1,0 2 0,1-1-1,0 1 1,1 1 0,0-1-1,0 1 1,1 0 0,1 1-1,0-1 1,1 1 0,-2 9 118,10 47-1518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1.97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101 92 1968,'0'0'83,"0"1"-1,0-1 0,-1 0 0,1 0 0,0 1 0,-1-1 0,1 0 0,-1 0 0,1 0 0,0 0 0,-1 1 0,1-1 0,-1 0 1,1 0-1,0 0 0,-1 0 0,1 0 0,-1 0 0,1 0 0,0 0 0,-1 0 0,1 0 0,-1 0 0,1 0 0,0 0 1,-1-1-1,1 1 0,-1 0 0,1 0 0,0 0 0,-1-1 0,1 1 0,0 0 0,-1 0 0,1-1 0,0 1 0,-1 0 1,1 0-1,0-1 0,0 1 0,-1-1 0,1 1 0,0 0 0,0-1 0,0 1 0,-1 0 0,1-1 0,0 1 0,0-1 1,0 1-1,0 0 0,0-1 0,0 1 0,0-1 0,0 1 0,0-1 0,0 1 0,0 0 0,0-1 0,0 1 0,0-1 1,1 1-83,-19 30 137,-20 35-40,35-60-88,1 1 0,0 0 1,0 1-1,0-1 0,1 0 0,-1 1 0,2-1 0,-1 0 0,1 1 0,0-1 0,0 1 0,1 1-9,-1 5 13,1 11-2,1 0 1,1 0-1,2 1 1,0-2-1,1 1 1,2 0-12,10 13-28,-17-37 28,0 1 0,0-1 0,-1 0 0,1 0-1,0 0 1,0 0 0,0 0 0,-1 0 0,1 0 0,0 0 0,0 0 0,0 0 0,0 0 0,-1 0 0,1-1 0,0 1-1,0 0 1,0-1 0,-1 1 0,1 0 0,0-1 0,-1 1 0,1-1 0,0 1 0,-1-1 0,1 0 0,-1 1 0,1-1-1,0 1 1,-1-1 0,1-1 0,36-45 51,-26 34-44,-1 0 1,-1-1-1,0-1 1,-1 1-1,-1-1 1,0-1-1,3-9-7,-1-4 23,-1 0 1,-2-1-1,0 0 0,-1-11-23,1-37 212,-6 77-204,0 0 0,1-1 0,-1 1 0,0 0 0,0-1 0,0 1 0,0 0 0,0 0 0,0-1 0,0 1 0,0 0 0,0-1 0,-1 1-1,1 0 1,-1 0 0,1-1 0,-1 1 0,1 0 0,-1 0 0,0 0 0,1 0 0,-1 0 0,0 0 0,0 0 0,0 0 0,0 0 0,0 0 0,0 0 0,0 0-1,0 1 1,0-1 0,0 0 0,0 1 0,-1-1 0,1 1 0,0-1 0,0 1 0,-1 0 0,1-1 0,0 1 0,-1 0 0,1 0-8,-6 4 9,0-1-1,1 2 1,-1-1 0,1 1 0,0 0 0,0 0 0,1 0-1,-1 1 1,1 0 0,0 0 0,1 0 0,-1 1-1,1 0-8,-14 19 7,1 2-1,1 0 0,2 0 1,0 2-1,2 0 0,1 0 1,2 1-1,-5 25-6,13-49 1,0 0-1,0 0 1,1 0-1,0 0 1,0 0-1,1 0 1,-1 0 0,2 0-1,0 6 0,-1-11 0,0 1 1,0-1-1,0 0 1,1 1-1,-1-1 0,0 0 1,1 0-1,0 1 0,-1-1 1,1-1-1,0 1 0,0 0 1,0 0-1,0-1 0,1 1 1,-1-1-1,0 1 1,0-1-1,1 0 0,-1 0 1,1 0-1,-1-1 0,1 1 1,0 0-1,-1-1 0,1 0 1,1 1-1,14-2 7,0 0 1,-1 0 0,1-2-1,0 0 1,-1-1 0,0-1-1,1-1 1,3-2-8,0-1 7,-1 0-1,0-1 1,-1-2-1,0 0 1,-1-1-1,0 0 1,-1-2-1,5-5-6,-10 9 11,0-1-1,-1 0 1,-1 0-1,0-1 1,0 0-1,-1-1 0,0-2-10,-4 9 14,-1 1 0,0-1-1,0 0 1,-1-1 0,1 1-1,-2-1 1,1 1 0,-1-1-1,0 0 1,-1 0 0,0 0-1,0 0 1,0 0-1,-1 0 1,0 0 0,-1 0-1,0 0 1,0 0 0,-1 0-1,0 0 1,0 1 0,-4-7-14,3 8 12,-1 1 0,0 0 0,0 0 0,0 1 0,-1-1 0,0 1 0,0 0 0,0 0 1,0 0-1,0 1 0,-1 0 0,0 0 0,0 0 0,0 1 0,0 0 0,0 0 0,0 1 0,0-1 1,0 1-1,-1 0 0,1 1 0,0 0 0,-1 0 0,1 0 0,-1 1 0,-3 0-12,-10 4 9,0 1 0,0 0 0,0 2-1,1 0 1,0 1 0,0 1 0,-15 11-9,22-13 11,1 0 1,0 1-1,0 0 1,1 1-1,0 0 1,1 0 0,0 1-1,1 0 1,0 1-1,0 0 1,1 0-1,-3 10-11,7-16 4,0 1 1,1-1-1,0 0 0,0 1 0,0-1 0,1 1 0,0 0 0,1-1 1,-1 1-1,1 0 0,0-1 0,1 1 0,0 0 0,0-1 0,0 1 0,1-1 1,0 1-1,0-1 0,1 0 0,0 0 0,0 0 0,0 0 0,0 0 0,1-1 1,0 1-1,1-1 0,-1 0 0,1 0 0,0-1 0,0 0 0,1 1-4,2 0-8,1 0-1,0-1 1,1 0-1,-1-1 0,1 0 1,0 0-1,-1-1 1,1 0-1,0-1 1,0 0-1,0-1 0,0 0 1,0 0-1,0-1 1,0 0-1,3-2 9,3 1-27,0-1 0,0-1 0,-1 0 0,1-1-1,-1-1 1,0-1 0,-1 0 0,0 0 0,0-2 0,0 0 0,-1 0 0,0-1 27,5-6-13,-1 0 0,-1-1 0,0 0 0,-1-1 1,-1-1-1,-1-1 0,-1 0 0,0 0 0,-2-1 1,7-20 12,-3-10 18,-13 49-16,-1 0 0,0 0 1,0 0-1,0 0 0,0 0 1,0 0-1,-1 0 0,1 0 1,0 0-1,-1 0 0,0 0 1,1 1-1,-1-1 0,0 0 0,0 0 1,0 1-1,0-1 0,0 1 1,0-1-1,-1 1 0,1-1 1,-1 1-1,1 0 0,-1-1 1,0 0-3,-2 1 5,0-1-1,0 1 1,0 0 0,0 0 0,-1 0 0,1 1 0,0-1 0,0 1 0,-1 0 0,1 0 0,0 1 0,0-1 0,0 1-1,-1 0 1,1 0 0,-2 1-5,-21 6 9,1 1 0,1 1-1,0 2 1,0 0 0,1 1-1,0 2 1,2 0 0,-21 18-9,25-18 14,-1 0 0,2 2 1,0 0-1,1 1 0,1 0 1,1 1-1,1 1 0,-11 19-14,23-36 3,-33 73 61,33-72-62,0 0-1,0 0 1,1 0-1,-1 0 0,1 0 1,0 1-1,0-1 0,0 0 1,0 0-1,1 0 1,0 0-1,0 0 0,0 0 1,0 0-1,1 0 1,-1 0-1,1 0 0,0 0-1,3 1 1,0 0 0,0-1 0,0 0 0,0 0 0,0 0 0,1 0-1,0-1 1,0 0 0,0 0 0,0-1 0,0 0 0,1 0 0,-1 0 0,0 0-1,1-1 1,0-1 0,-1 1 0,1-1 0,0 0 0,-1 0 0,1-1-1,-1 0 1,5-1-1,15-1 1,0-2-1,1-2 0,-2 0 0,1-1 0,-1-2 0,0 0 1,-1-2-1,2-2 0,20-11-63,-1-1 1,-2-2 0,20-17 62,-52 36-8,0 1-1,-1-1 1,1-1 0,-2 0-1,1 0 1,-2-1-1,1-1 1,-1 1 0,-1-1-1,0 0 1,1-5 8,-7 15 0,0-1 0,0 1 1,0-1-1,-1 1 0,1-1 0,-1 1 1,1-1-1,-1 1 0,0-1 0,0 0 1,0 1-1,-1-1 0,1 1 0,0-1 1,-1 1-1,0-1 0,1 1 0,-1-1 0,0 1 1,0-1-1,-1 1 0,1 0 0,0 0 1,-1 0-1,1 0 0,-1 0 0,0 0 1,0 0-1,0 0 0,0 0 0,0 1 1,0-1-1,0 1 0,0 0 0,-1-1 1,1 1-1,0 0 0,-1 1 0,-1-2 0,-9 0 1,0 0 0,0 0-1,-1 2 1,1-1 0,0 2-1,0 0 1,0 0 0,0 1-1,0 1 1,0 0 0,1 1-1,-1 0 1,1 1 0,0 0-1,0 1 1,-1 1-1,-23 13 5,1 1-1,1 2 1,1 1 0,-28 26-5,38-27 15,0 1 1,1 0-1,-12 19-15,28-35 7,-1 1 0,1 0 0,0 1 0,1-1-1,1 1 1,-1 0 0,1 0 0,-1 5-7,5-14 1,-1 1-1,1 0 1,0 0-1,0-1 1,0 1 0,0 0-1,0-1 1,0 1-1,0 0 1,0 0 0,1-1-1,-1 1 1,1 0-1,-1-1 1,1 1 0,0-1-1,0 1 1,-1 0-1,1-1 1,0 0 0,0 1-1,0-1 1,1 0-1,-1 1 1,0-1 0,0 0-1,1 0 1,-1 0-1,1 0 1,-1 0 0,1 0-1,-1-1 1,1 1-1,0 0 1,-1-1 0,1 1-1,0-1 1,-1 0-1,1 1 1,0-1 0,1 0-1,73-2-2,58-33 40,-84 20-33,0-2-1,-1-3 1,13-8-5,-50 22 1,1-1 1,-1 0 0,0-1 0,0 0 0,-1-1 0,0 0-1,-1-1 1,0 0 0,0-1 0,-1 0 0,5-9-2,-12 17 2,0 0 0,-1 0 0,1 0 0,-1 0 0,0-1 0,0 1 0,0 0 0,0-1 0,-1 1 0,1-1 0,-1 1 0,0-1 0,0 1 0,0-1 0,0 1 0,-1-1 0,0 1 0,1-1 0,-1 1 0,-1-1 0,1 1 0,0 0 0,-1 0 0,1 0 0,-1 0 0,-2-2-2,0-1 4,-1 1 0,0-1-1,0 1 1,-1 1 0,0-1 0,0 1-1,0 0 1,0 0 0,-1 0 0,1 1-1,-1 0 1,-3 0-4,-12-4 1,0 2 0,0 1 1,-1 0-1,1 2 0,-1 0 0,0 2 1,0 1-1,0 0 0,1 2 0,-1 0 1,1 2-1,0 0 0,-18 8-1,23-8-54,0 0-1,1 1 1,-1 1-1,2 1 1,-1 0 0,1 1-1,0 1 1,1 0-1,0 1 1,1 0 0,0 1-1,0 1 1,2 0 0,-3 5 54,-26 59-1582,17-6-68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2.93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16 131 4337,'-9'-17'1368,"2"-1"217,7 7-1193,7-3-280,8 5-184,5-7-128,2 7-104,10 0-353,4-2-855,9-5 160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3.09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 3753,'62'17'752,"6"-19"3225,2-1-5065,12-3 2120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3.45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31 44 3393,'-10'-13'1624,"2"5"-104,-2-2-863,7 2-697,7 4-409,9 4-1047,6 4 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0.56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149 204 1664,'-25'-18'3620,"20"34"-3149,5 10-305,2 1 0,0-1 1,6 21-167,-8-45 6,39 165 471,-10-32-203,-21-186 114,-3-26-345,-4 1 1,-2-1-1,-5 0 0,-11-57-43,14 117-8,-3 25-20,3 5 27,2 0 0,-1 0 1,2 0-1,0 0 0,0 0 0,2 2 1,-1 6 1,-1 5 2,2-1-1,1 1 1,1-1-1,1 0 1,1 0-1,1-1 1,1 0-1,3 4-2,-10-25 0,0 0 0,0 0 0,0 0 0,1 0 1,-1-1-1,1 1 0,-1 0 0,1-1 0,0 1 0,0-1 0,0 1 0,0-1 0,0 0 0,1 0 0,-1 0 0,1 0 0,-1-1 0,1 1 0,0-1 0,-1 1 0,1-1 0,0 0 0,0 0 0,0 0 0,0 0 0,0-1 0,0 1 1,0-1-1,1 0 0,-1 0 0,2-2-1,0 0 1,0 0 0,0-1-1,-1 0 1,1 0-1,-1 0 1,0 0 0,0-1-1,0 0 1,0 1 0,3-5 0,7-10-8,-1-1 0,0 0-1,-1 0 1,-1-1 0,-1-1 0,5-15 8,-12 30-2,17-45-19,-2 0 1,8-40 20,-23 83 0,-1 0 0,-1 0 0,1 0 0,-1-1 0,0 1 0,-1-1 0,0 1 0,0 0 0,-1-1 0,-1-2 0,2 11-1,0 0 1,0-1 0,0 1 0,0 0 0,-1 0-1,1 0 1,0 0 0,0 0 0,0 0-1,-1-1 1,1 1 0,0 0 0,0 0 0,-1 0-1,1 0 1,0 0 0,0 0 0,-1 0 0,1 0-1,0 0 1,0 0 0,-1 0 0,1 0 0,0 0-1,0 0 1,0 0 0,-1 0 0,1 0-1,0 0 1,0 1 0,-1-1 0,1 0 0,0 0-1,0 0 1,0 0 0,-1 0 0,1 0 0,0 1-1,0-1 1,0 0 0,0 0 0,0 0-1,-1 1 1,1-1 0,0 0 0,0 0 0,0 0-1,0 1 1,0-1 0,0 0 0,0 0 0,0 1-1,0-1 1,0 0 0,0 0 0,0 1 0,0-1-1,0 0 1,0 0 0,0 1 0,0-1-1,0 0 1,0 0 0,-4 10 0,0 1-1,0-1 0,1 1 1,1 0-1,0 0 1,0-1-1,1 1 0,0 2 1,0 0 4,-1 12 10,1 1-1,1-1 1,2 0 0,0 0 0,2 1 0,1 1-14,20 60 61,-24-86-59,-1 0-1,0 1 1,1-1 0,-1 0 0,0 0 0,1 0-1,-1 0 1,1 0 0,-1-1 0,1 1-1,0 0 1,0 0 0,-1 0 0,1 0 0,0-1-1,0 1 1,0 0 0,0-1 0,-1 1-1,1 0 1,0-1 0,0 0 0,0 1-1,0-1 1,1 1 0,-1-1 0,0 0 0,0 0-1,0 0 1,0 1 0,0-1 0,0 0-1,0 0 1,0-1 0,0 1 0,1 0-1,-1 0 1,0 0 0,0-1 0,0 1 0,0-1-1,0 1 1,0-1 0,0 1 0,0-1-1,0 1 1,-1-1 0,1 0 0,0 0-1,0 1 1,0-1 0,-1 0 0,1 0 0,0 0-1,-1 0-1,39-65 106,-22 29-77,-2 0 0,-1-1 1,-2 0-1,0-7-29,-9 31 5,0 0 0,-1 0 0,0 0 0,-1 0 0,-1 0 0,0 0 0,-1-3-5,1 15 0,0 0 1,0 0-1,0 0 1,-1 0 0,1 0-1,-1 0 1,1 0-1,-1 0 1,0 0 0,1 0-1,-1 0 1,0 1-1,0-1 1,0 0-1,-1 0 1,0 0-1,2 2 0,0 0 0,-1-1-1,1 1 1,-1 0 0,1 0-1,0 0 1,-1 0 0,1 0 0,0 0-1,-1 0 1,1 0 0,0 1 0,-1-1-1,1 0 1,-1 0 0,1 0 0,0 0-1,-1 0 1,1 1 0,0-1 0,0 0-1,-1 0 1,1 0 0,0 1 0,-1-1-1,1 0 1,0 0 0,0 1 0,-1-1-1,1 0 1,0 1 0,0-1 0,0 0-1,0 1 1,-1-1 0,1 0-1,0 1 1,0-1 0,0 0 0,0 1-1,0-1 1,0 1 0,0-1 0,0 0-1,0 1 1,0-1 0,0 1 0,-1 3 1,-6 16 28,1 1 0,1 0 0,1 1 0,1-1 0,1 1 0,1 16-29,1-20 30,0-1 0,2 1 0,0-1 0,1 1 0,0-1 0,3 4-30,-4-14 9,0-1 0,0 1 0,1 0 0,0-1 0,0 0 0,1 0 0,0 0 0,0 0 0,0 0 0,1-1 0,0 0 0,0 0 0,0 0 0,0 0 0,1-1 0,3 2-9,-8-5 1,1 0 1,-1-1 0,1 1-1,-1-1 1,0 1 0,1-1-1,-1 1 1,1-1-1,-1 0 1,1 0 0,-1 0-1,1 0 1,0 0 0,-1 0-1,1 0 1,-1-1 0,1 1-1,-1 0 1,0-1-1,1 1 1,-1-1 0,1 0-1,-1 1 1,0-1 0,1 0-1,-1 0 1,0 0-1,0 0 1,0 0 0,0 0-1,0 0 1,0 0 0,0-1-1,0 1 1,0 0-1,0 0 1,-1-1 0,1 0-2,2-3 9,0 0 0,-1-1 0,0 0 0,0 0 0,0 0 0,0 0 0,-1 0 0,0 0-1,0 0-8,-1-16 26,0 1-1,-2-1 1,0 1-1,-1-1 0,-1 1 1,-1 0-1,-1 1 0,-1-1 1,-1 1-1,-1 0 0,0 1 1,-6-8-26,14 25 1,1 0 0,-1 0 1,0 0-1,0 0 1,0 0-1,0 0 1,-1 0-1,1 1 1,0-1-1,-1 0 0,1 1 1,-1-1-1,1 1 1,-1-1-1,0 1 1,0 0-1,0-1 1,0 1-1,0 0 0,0 1 1,0-1-1,0 0 1,0 0-1,0 1 1,0-1-1,0 1 1,-1 0-1,1 0 0,0 0 1,0 0-1,0 0 1,-1 0-1,1 0 1,0 1-1,0-1 1,-2 2-2,-3 5 4,0 0 1,0 1 0,1 0 0,0 1 0,1-1 0,0 1 0,0 0 0,1 1 0,0-1-1,0 1 1,1 0 0,1 0 0,-1 0 0,2 0 0,-1 0 0,1 0 0,1 0 0,0 0-1,0 1 1,1-1 0,2 8-5,-2-9 21,1 1-1,1-1 1,-1 0-1,1 1 1,1-1-1,0 0 1,0-1 0,1 1-1,0-1 1,0 0-1,1 0 1,1 0-21,-4-4 11,1 0-1,-1 0 1,1-1 0,0 0 0,0 0 0,0 0 0,0 0 0,1-1-1,-1 1 1,1-1 0,0 0 0,-1 0 0,1-1 0,0 0 0,0 0-1,0 0 1,0 0 0,0-1 0,0 1 0,0-1 0,0-1 0,0 1-1,2-1-10,-1-1 5,0 0 0,0 0 0,0-1-1,0 1 1,0-1 0,0-1-1,-1 1 1,1-1 0,-1 0 0,0 0-1,0-1 1,-1 1 0,1-1 0,-1 0-1,0-1 1,-1 1 0,1-1-1,-1 1 1,0-1 0,0 0 0,-1 0-1,1-3-4,-1-1 7,-1-1-1,0 1 0,0 0 0,-1-1 0,-1 1 1,0 0-1,0 0 0,-1-1 0,0 1 0,-1 0 0,0 1 1,-1-1-1,0 0 0,0 1 0,-1 0 0,0 0 1,-1 0-1,0 1 0,0 0 0,-1 0 0,0 0 1,0 1-1,-1 0 0,0 0 0,-3-1-6,10 7 3,-1-1-1,0 0 1,0 1 0,0-1-1,0 1 1,-1-1-1,1 1 1,0 0 0,0 0-1,-1 0 1,1 0 0,-1 1-1,1-1 1,-1 1-1,1-1 1,-1 1 0,1 0-1,-1 0 1,0 0 0,1 0-1,-1 0 1,1 1-1,-1-1 1,1 1 0,-1 0-1,1 0 1,0 0-1,-1 0 1,-1 1-3,-3 3 1,1 0 0,-1 0 0,1 1-1,0 0 1,0 1 0,1-1 0,0 1 0,-2 3-1,-4 10 1,0 0 0,1 0 0,2 1 1,0 0-1,1 1 0,1-1 0,0 1 0,2 1 0,-1 17-1,3-24-43,0 0 1,1 0-1,0 0 0,1 0 0,1 0 0,1 0 0,0 0 0,1 0 0,1 1 43,10-1-253,-14-16 250,1 0 0,-1 0 1,1 0-1,-1 0 1,0 0-1,1-1 1,-1 1-1,1 0 0,-1 0 1,0 0-1,1 0 1,-1-1-1,1 1 0,-1 0 1,0-1-1,1 1 1,-1 0-1,0 0 1,0-1-1,1 1 0,-1-1 1,0 1-1,0 0 1,1-1-1,-1 1 0,0-1 1,0 1-1,0 0 1,0-1-1,0 1 1,0-1-1,1 1 0,-1-1 1,0 1-1,0 0 1,0-1-1,-1 1 1,1-1-1,0 1 0,0-1 1,0 1-1,0 0 1,0-1 2,-13-128 38,-13 2 85,22 110-104,-1-1 1,-1 2-1,0-1 0,-1 1 0,-1 0 1,-1 0-1,0 1 0,-1 0 0,-6-7-19,12 16-1,0-1 0,-1 1 0,0 0 0,0 0 0,-1 1 0,0 0 0,0 0 0,0 0 0,0 0 0,-1 1 0,0 0 0,0 0-1,0 1 1,0 0 0,0 0 0,-1 1 0,1 0 0,-1 0 0,0 1 0,1 0 0,-1 0 0,0 1 0,0 0 0,0 0 0,-2 1 1,-1 3-2,1 1 1,0 1-1,0 0 1,0 0-1,1 1 1,0 0-1,0 0 1,1 1-1,0 0 1,0 1-1,1 0 1,0 0-1,1 1 1,0-1-1,0 1 1,0 2 1,-17 31 12,3 0 1,1 1-1,2 1 1,1 1-1,1 9-12,6-23 14,2 1 0,1 0-1,1 0 1,1 8-14,4-38 0,-1 1 0,1 0 0,-1 0 0,1 0 0,0-1 0,1 1 0,-1 0 0,1 0 0,-1 0 0,1-1 0,0 1 0,1 0 0,-1-1 0,0 1 0,1-1 0,0 0 0,0 1 0,0-1 0,0 0 0,1 0 0,-1 0 0,2 1 0,-1-3 0,0 0 0,0-1 0,0 1-1,0-1 1,0 1 0,0-1 0,0 0 0,0 0 0,0 0-1,0-1 1,0 1 0,0-1 0,0 1 0,0-1 0,0 0-1,-1 0 1,1-1 0,0 1 0,0 0 0,-1-1 0,1 0 0,-1 1-1,0-1 1,1 0 0,-1-1 0,29-23 7,-1-1-1,-1-1 1,-2-2 0,17-24-7,-31 38 1,23-27 6,-3-1 0,-1-1 0,14-29-7,-34 51 5,0-1 0,-2 0 0,0 0 0,-2-1 0,-1 0 0,0-1 0,-2 0-1,-1 0 1,-1-3-5,-7 24-17,-2 15-8,6-10 25,-32 73-23,28-62 25,-6 7 7,2 2 0,0-1-1,2 1 1,0 0-1,1 0 1,1 1-1,1-1 1,0 1 0,2 0-1,1 16-8,0-31-4,1-1 1,0 0-1,0 0 1,0 1-1,1-1 1,-1 0-1,1 0 0,1 0 1,-1-1-1,1 1 1,0 0-1,0-1 0,0 0 1,0 0-1,1 0 1,0 0-1,0 0 0,0-1 1,0 1-1,0-1 1,1 0-1,-1 0 0,1-1 1,0 0-1,0 0 1,2 1 3,2-1-169,0-1-1,0 1 1,0-2 0,0 1 0,1-1 0,-1-1 0,0 0 0,0 0 0,0-1 0,0 0-1,0 0 1,0-1 0,0 0 0,-1-1 0,0 0 0,5-3 169,37-25-1794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1.7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9 294 3265,'-7'2'3459,"5"11"-3414,2-12 45,11 94-1,17 96-144,-25-186-4,2-16 25,30-144-18,-16 84 182,2 2 0,4 0 0,8-12-130,-31 77 13,1-4 12,0 1 0,1 0 0,0 0 0,1 0 1,-1 0-1,1 1 0,1-1 0,0 0-25,-5 7 2,-1-1-1,1 0 0,-1 1 1,0-1-1,1 1 1,-1 0-1,1-1 1,-1 1-1,1-1 0,-1 1 1,1 0-1,0-1 1,-1 1-1,1 0 0,-1 0 1,1-1-1,0 1 1,-1 0-1,1 0 1,0 0-1,-1 0 0,1 0 1,0 0-1,-1 0 1,1 0-1,-1 0 0,1 0 1,0 0-1,-1 0 1,1 0-1,0 1 0,-1-1 1,1 0-1,-1 0 1,1 1-1,0-1 1,-1 1-1,1-1 0,-1 0 1,1 1-1,-1-1 1,1 1-1,-1-1 0,0 1 1,1-1-1,-1 1 1,1-1-1,-1 1 1,0 0-1,0-1-1,2 7 4,0 0 1,-1 0-1,0 1 0,-1-1 1,1 0-1,-1 0 0,-1 0 0,0 3-4,1-2 3,-6 147 56,-20 138 52,22-221-91,4-21-8,0-50-12,0 0 1,0 0-1,0 0 1,0 0 0,0 0-1,0 0 1,1 0-1,-1-1 1,0 1 0,0 0-1,1 0 1,-1 0-1,0 0 1,1 0 0,-1-1-1,1 1 1,-1 0-1,1 0 1,-1-1 0,1 1-1,-1 0 1,1-1-1,0 1 1,0-1 0,-1 1-1,1-1 1,0 1-1,0-1 1,-1 1 0,1-1-1,0 0 1,0 1-1,0-1 1,0 0 0,0 0-1,0 1 1,0-1-1,-1 0 1,1 0 0,0 0-1,0 0 1,0-1-1,0 1 1,0 0 0,0 0-1,0 0 1,0-1-1,-1 1 1,1 0 0,0-1-1,0 1 1,0-1-1,-1 1 1,1-1 0,0 1-1,-1-1 1,1 0-1,0 1 0,7-8 8,-1 0 0,0 0 1,0-1-1,-1 0 0,0 0 0,-1 0 0,0 0 0,0-1 0,0-2-8,-4 9 2,35-79 87,24-85-89,-50 136 4,13-36 3,11-32 21,10-52-28,-36 99 9,-12 53-10,-14 51-10,-22 107 333,4 19-322,35-175 4,-3 12 13,2 0 1,-1-1 0,2 1 0,0 0 0,0 0 0,1 0 0,1 0-1,2 7-17,-3-20 1,0 0 0,1-1-1,-1 1 1,1-1-1,-1 1 1,1-1-1,-1 1 1,1-1-1,0 1 1,0-1-1,-1 1 1,1-1-1,0 0 1,0 0-1,1 1 1,-1-1 0,0 0-1,0 0 1,0 0-1,1 0 1,-1 0-1,1-1 1,-1 1-1,0 0 1,1-1-1,0 1 1,-1-1-1,1 1 1,-1-1-1,1 0 1,-1 1 0,1-1-1,0 0 1,-1 0-1,1 0 1,0 0-1,-1-1 1,1 1-1,-1 0 1,1-1-1,-1 1 1,1-1-1,-1 0 1,1 1-1,-1-1 1,1 0 0,-1 0-1,0 0 1,1 0-1,-1 0 1,0 0-1,0 0 1,0 0-1,0 0 1,0-1-1,15-13-22,-1 0 0,-1-1 0,-1-1 0,0 0 1,-1-1-1,4-10 22,-2 6-52,-5 9-11,-1 0 0,-1-1 0,0 0 0,0 0 0,-2-1 0,0 0 0,2-7 63,-9 15-104,-5 20 64,-5 33 10,6-89 449,6 41-488,0 1 0,0 0-1,0 0 1,0 0 0,0 0 0,1 0 0,-1-1-1,0 1 1,1 0 0,-1 0 0,0 0 0,1 0 0,-1 0-1,1 0 1,0 0 0,-1 0 0,1 0 0,0 0-1,0 0 1,-1 1 0,1-1 0,0 0 0,0 0-1,0 1 1,0-1 0,0 1 69,9-7-1343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3.1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150 192 1216,'-19'-31'2889,"19"31"-2849,0 0 0,0-1 1,-1 1-1,1 0 0,0-1 0,0 1 0,0 0 1,-1-1-1,1 1 0,0 0 0,0 0 1,-1-1-1,1 1 0,0 0 0,-1 0 1,1-1-1,0 1 0,-1 0 0,1 0 0,0 0 1,-1 0-1,1-1 0,0 1 0,-1 0 1,1 0-1,-1 0 0,1 0 0,0 0 0,-1 0 1,1 0-1,0 0 0,-1 0 0,1 0 1,-1 0-1,1 0 0,0 1 0,-1-1 1,1 0-1,0 0 0,-1 0 0,1 0 0,0 1 1,-1-1-1,1 0 0,0 0 0,-1 1 1,1-1-1,0 0 0,0 0 0,-1 1 1,1-1-1,0 0 0,0 1 0,0-1 0,0 0 1,-1 1-1,1-1 0,0 1-40,-8 22 433,5 2-320,1 1 1,1-1 0,2 1-1,0 0 1,2 5-114,9 106 147,-13-131-30,0-14-14,1 7-95,-4-27 95,3 0 1,0 0 0,1 0 0,3-10-104,-2 25 15,11-154 61,-12 160-71,1-3-1,0 0-1,-1 0 1,-1 0 0,1-1 0,-2 1 0,1 0-1,-2 0 1,-1-5-4,4 15-1,0-1 0,0 0 1,0 0-1,0 1 0,0-1 0,0 1 0,-1-1 0,1 0 0,0 1 1,0-1-1,-1 0 0,1 1 0,-1-1 0,1 1 0,0-1 1,-1 1-1,1-1 0,-1 1 0,1-1 0,-1 1 0,1-1 0,-1 1 1,0 0-1,1-1 0,-1 1 0,1 0 0,-1 0 0,0-1 1,1 1-1,-1 0 0,0 0 0,1 0 0,-1 0 0,0 0 0,1 0 1,-1 0-1,0 0 0,1 0 0,-1 0 0,0 0 0,1 0 0,-1 1 1,0-1-1,1 0 0,-1 0 0,0 1 0,1-1 0,-1 0 1,1 1-1,-1-1 0,1 1 0,-1-1 0,1 0 0,-1 1 0,1-1 1,-1 1-1,1 0 0,-1-1 1,-23 39-35,12-12 32,1 1 0,2 0 0,1 1 0,1 0 0,1 0-1,2 0 1,1 1 0,1-1 0,2 15 3,0-32 1,0 1-1,1-1 1,0 0 0,1-1-1,1 1 1,0 0-1,1 0 1,0-1 0,0 0-1,1 0 1,5 7-1,-8-15 1,0 0 1,0-1-1,1 1 1,-1-1-1,1 0 0,-1 1 1,1-1-1,0 0 1,0-1-1,0 1 1,0 0-1,0-1 0,0 0 1,1 0-1,-1 0 1,0 0-1,1 0 1,-1 0-1,1-1 1,-1 0-1,0 0 0,1 0 1,-1 0-1,1 0 1,0-1-2,1-1 5,-1-1 0,1 0 0,-1 0 0,0 0-1,0 0 1,0-1 0,-1 0 0,1 1 0,-1-1 0,0-1 0,3-3-5,-3 4 2,18-26 5,-2-1 1,-2-1-1,14-30-7,0-2 35,-2 26-46,-28 37 9,-1 1-1,0 0 0,0 0 1,1 0-1,-1-1 1,0 1-1,1 0 0,-1 0 1,0 0-1,1 0 0,-1 0 1,0 0-1,1 0 0,-1-1 1,0 1-1,1 0 0,-1 0 1,0 0-1,1 0 0,-1 1 1,0-1-1,1 0 0,-1 0 1,0 0-1,1 0 0,-1 0 1,0 0-1,0 0 0,1 1 1,-1-1-1,0 0 0,1 0 1,-1 0-1,0 1 0,0-1 1,1 0-1,-1 0 1,0 1-1,0-1 0,0 0 1,0 0-1,1 1 0,-1-1 1,0 0-1,0 1 0,0-1 1,0 0-1,0 1 0,0-1 1,0 0-1,0 1 0,0-1 1,0 0-1,0 1 0,0-1 1,0 0-1,0 1 0,0-1 1,0 0-1,0 1 3,-1 23-69,-2-4 47,1-9 24,0 0 0,0-1 0,1 1 0,1 0 0,0 0 0,0 0 0,1 0 0,0 0 0,1 0 0,1 0 0,1 5-2,-3-14 4,0 0 0,0 0 0,1 0 0,-1-1 0,1 1 0,-1 0 0,1-1 0,0 1 0,-1-1 0,1 1 0,0-1 0,0 0 0,0 0 0,0 1 0,0-2 0,0 1 0,0 0 0,1 0 0,-1-1 0,0 1 0,0-1 0,1 1 0,-1-1 0,0 0 0,1 0 0,-1 0 0,0-1 0,0 1 0,1 0 0,-1-1-1,0 1 1,0-1 0,1 0 0,-1 0 0,0 0 0,0 0 0,0 0 0,0 0 0,0-1 0,-1 1 0,1-1 0,0 1 0,-1-1 0,2-1-4,5-5 6,-1 0 0,0 0 0,0-1 0,-1 0 0,0 0 0,-1 0 0,0-1 0,-1 0 0,0 0 0,0 0 0,-1 0 0,0-1 0,-1 1 0,0-1 0,-1 0 0,0 0 0,0 1 0,-1-1 0,-1 0 0,0-3-6,-11-23-24,11 36 22,1 1 0,0-1 0,0 1 0,-1 0 0,1-1 0,-1 1 0,1 0 0,0-1 0,-1 1 0,1 0 0,-1 0 0,1-1 0,-1 1 0,1 0 0,0 0 1,-1 0-1,1-1 0,-1 1 0,1 0 0,-1 0 0,1 0 0,-1 0 0,1 0 0,-1 0 0,0 0 0,1 0 0,-1 0 0,1 0 0,-1 0 0,1 1 0,0-1 0,-1 0 0,1 0 0,-1 0 0,1 1 0,-1-1 0,1 0 0,-1 1 0,1-1 0,0 0 0,-1 1 0,1-1 0,0 0 0,-1 1 0,1-1 0,0 1 0,-1-1 0,1 0 0,0 1 2,-14 24-56,13-23 56,-3 8-1,1-1 1,0 1-1,1 0 1,0-1-1,1 1 1,0 0 0,1 0-1,0 0 1,0 0-1,1 0 1,0 0-1,1 0 1,0 0-1,0 0 1,1-1-1,1 1 1,-1-1-1,2 0 1,-1 0-1,4 5 1,-6-11-1,0 0 0,0-1-1,0 1 1,0-1-1,0 1 1,0-1 0,1 0-1,-1 0 1,1 1-1,-1-2 1,1 1-1,0 0 1,0-1 0,0 1-1,0-1 1,1 1 1,-2-2 1,-1 0 0,0 0 1,1 0-1,-1-1 0,1 1 0,-1 0 1,0 0-1,1-1 0,-1 1 0,0-1 1,0 1-1,1-1 0,-1 1 0,0-1 1,0 0-1,0 0 0,0 0 0,0 1 1,0-1-1,0 0 0,0 0 0,0 0 1,0-1-1,0 1 0,-1 0 1,1 0-1,0 0 0,-1-1 0,1 1-1,1-3 5,8-13 12,-2 0 0,0 0 0,0-1 1,-2 0-1,0 0 0,1-16-17,2 1 21,28-129 243,-10 60 62,-21 90-283,-3 28-49,-5 106 5,-10 49 43,12-164-41,7 107 40,-6-107-158,1 1 1,0-1-1,0 1 1,0-1-1,1 0 1,0 0 0,1 0-1,0 0 1,0-1-1,3 4 117,6-2-1572,1-13-59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4.39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0 406 2761,'53'-96'612,"-40"76"-358,-1 0 0,-1 0 0,-1-1 0,0-3-254,-10 24 94,1 0 1,-1 0-1,0 0 1,0 0-1,0 1 1,1-1-1,-1 0 1,0 0-1,0 0 1,1 0-1,-1 0 1,0 0-1,0 0 1,0 0-1,1 0 1,-1 0-1,0 0 1,0 0-1,1 0 1,-1 0-1,0 0 1,0 0-1,1 0 1,-1 0-1,0 0 1,0 0-1,0-1 1,1 1-1,-1 0-94,1 10 13,25 132 547,1-43-138,-26-95-192,-3-17-88,12-148 161,-16 1-251,0 71-60,6 89 6,1 0 0,-1 0-1,0 0 1,0 0 0,0 0 0,0 1-1,0-1 1,0 0 0,1 0-1,-1 0 1,0 0 0,0 0 0,0 0-1,0 0 1,1 0 0,-1 0-1,0 0 1,0 0 0,0 0 0,0 0-1,0 0 1,1 0 0,-1 0 0,0 0 2,3 161-24,-7 100 88,4-251-70,0-1 0,1 0 0,0 0 0,0 0 0,1 0 1,1 0-1,-1-1 0,1 1 6,-2-8-2,-1-1 1,0 1 0,0 0-1,0-1 1,1 1-1,-1-1 1,0 1-1,0 0 1,1-1 0,-1 1-1,1-1 1,-1 1-1,0-1 1,1 1-1,-1-1 1,1 0 0,-1 1-1,1-1 1,-1 0-1,1 1 1,0-1-1,-1 0 1,1 1 0,-1-1-1,1 0 1,0 0-1,-1 0 1,1 0-1,0 0 1,-1 1 0,1-1-1,-1 0 1,1 0-1,0-1 1,-1 1-1,1 0 1,0 0 0,-1 0-1,1 0 1,-1 0-1,1-1 1,0 1-1,-1 0 1,1-1 0,-1 1-1,1 0 1,-1-1-1,1 1 1,-1-1-1,1 1 1,-1-1 0,1 1-1,-1-1 1,0 1-1,1-1 1,-1 1-1,1-1 3,6-10 0,0 0 0,-1 0 1,0 0-1,-1-1 0,0 1 1,-1-1-1,0-1 0,-1 1 1,1-4-2,4-12 16,33-118 21,-12 10 10,-14 23-67,-15 113 14,0 0 0,-1 0 0,1 0 0,0 0 0,0 0 0,0 0 0,-1 0 0,1 0 0,0 0 1,0 0-1,0 0 0,0 0 0,-1-1 0,1 1 0,0 0 0,0 0 0,0 0 0,0 0 1,-1 0 5,-1 63-71,-2 203 86,4-246-10,1 0 1,1 0 0,1 0-1,1-1 1,0 1 0,2-1 0,5 14-6,-10-30 1,0-1 0,1 1 0,-1 0 0,0-1 0,1 0 0,0 1 0,-1-1 0,1 0 0,0 0 0,0 0 0,1 0 0,-1 0 0,0 0 0,1-1 0,-1 1 0,1-1 0,-1 0 0,1 1 0,-1-1 0,1 0 0,0-1 0,0 1 0,0 0 0,-1-1 0,1 1 0,0-1 0,0 0 0,0 0 0,0 0 0,0-1 0,-1 1 0,1-1 1,0 1-1,0-1 0,0 0 0,-1 0 0,1 0 0,0-1 0,-1 1 0,1 0 0,-1-1 0,0 0 0,1 1 0,0-3-1,16-14 13,0-1 1,-2-1-1,-1 0 1,0-1-1,-1-1 1,5-12-14,-3 6-4,4-4 15,-2 0 0,-2-2 1,9-24-12,-23 53 3,-1-1 0,0 0 1,-1 0-1,1 0 0,-1 0 1,0-1-1,0 1 0,-1 0 1,0 0-1,0-1 0,0 1 1,-2-4-4,2 10 0,0-1 0,0 1 0,0-1 1,0 1-1,0 0 0,-1-1 1,1 1-1,0-1 0,0 1 1,0-1-1,-1 1 0,1 0 0,0-1 1,-1 1-1,1 0 0,0-1 1,-1 1-1,1 0 0,0-1 1,-1 1-1,1 0 0,-1 0 0,1-1 1,-1 1-1,1 0 0,-1 0 1,1 0-1,0 0 0,-1 0 1,1-1-1,-1 1 0,1 0 0,-1 0 1,1 0-1,-1 0 0,1 1 1,-1-1-1,1 0 0,-1 0 1,1 0-1,-1 0 0,1 0 0,-1 1 1,1-1-1,0 0 0,-1 0 1,1 1-1,-1-1 0,1 0 1,0 0-1,-1 1 0,1-1 0,0 0 1,-1 1-1,1-1 0,0 1 1,0-1-1,-1 1 0,-39 75 259,34-64-153,1 1 0,1-1 0,0 1 1,1-1-1,0 1 0,0 8-106,7-18 358,2-12-177,-5 8-154,7-10 29,0 0 1,-2 0 0,1-1 0,-1 0-1,-1 0 1,0 0 0,-1-1 0,0 0-1,0-5-56,-3 13 7,-1 0-1,0 0 0,-1 1 0,1-1 0,-1 0 1,0 0-1,0 1 0,0-1 0,-1 0 1,1 1-1,-1-1 0,-2-2-6,4 7-1,-1 0 0,1 0-1,-1 0 1,1 0 0,-1 0 0,1 0 0,-1 0-1,1 0 1,0 0 0,-1 0 0,1 0 0,-1 1 0,1-1-1,-1 0 1,1 0 0,0 0 0,-1 1 0,1-1-1,0 0 1,-1 0 0,1 1 0,0-1 0,-1 0-1,1 1 1,0-1 0,-1 0 0,1 1 0,0-1-1,0 1 1,0-1 0,-1 0 0,1 1 0,0-1-1,0 1 1,0-1 0,0 1 0,0-1 0,0 0 0,0 1-1,0-1 1,0 1 0,0-1 0,0 1 0,0-1-1,0 1 1,0-1 0,0 1 1,-2 14 5,-2 0 0,0-1 0,-1 1 0,0-1 0,-1 0 0,-1-1 0,-3 6-5,10-19-95,0 1 1,0-1 0,0 0-1,0 1 1,0-1 0,0 1-1,0-1 1,0 1 0,0-1-1,1 1 1,-1-1 0,0 1-1,0-1 1,0 1 0,0-1-1,1 1 1,-1-1 0,0 0-1,1 1 1,-1-1 0,0 1-1,1-1 1,-1 0 0,0 1-1,1-1 1,-1 0 0,0 0 0,1 1-1,-1-1 1,1 0 0,-1 0-1,1 0 1,-1 1 0,1-1-1,-1 0 1,1 0 0,-1 0-1,1 0 1,-1 0 0,1 0 94,4 3-698,22 10-1182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150 134 1344,'-7'-13'5039,"6"24"-2753,0 12-2361,0-17 126,0 18 137,-2 0 0,-1 0 1,0 0-1,-3 1-188,-49 143 512,-8 43-164,111-378-89,7-30-232,-47 166-28,0-1 1,-2-1 0,-2 1-1,0-14 1,-2 30-18,-1 21-50,10 133-59,-5-99 110,1 0 0,2-1 0,7 22 17,-5-29-4,0 1 0,2-2-1,1 1 1,8 10 4,-19-37 2,-1-1 0,1 1 0,0-1 0,0 0 0,1 0 0,-1 0 0,0 0 0,1 0-1,0-1 1,0 1 0,0-1 0,0 0 0,0 0 0,0 0 0,1 0-2,-3-2 2,1 0 0,0-1 1,-1 1-1,1-1 0,0 1 0,-1-1 0,1 0 0,-1 0 0,1 0 0,-1 0 1,1 0-1,-1 0 0,0 0 0,1 0 0,-1 0 0,0-1 0,0 1 0,0-1 1,0 1-1,0-1 0,0 1 0,0-1 0,-1 1 0,1-1 0,0 0 0,-1 1 1,1-1-3,20-92 90,-17 66-14,-2 1-1,-1-1 1,-1 1 0,-1-1-1,-2 1 1,-1-8-76,-2 3 196,-1 0 1,-1 0 0,-2 1-1,-8-19-196,11 32 34,-1 0-1,0 1 1,-2 0-1,0 0 0,0 1 1,-13-13-34,23 29-19,0 1 0,0-1 0,0 0 0,0 1 0,0-1 0,0 0 0,0 1 0,0-1 0,0 0 0,0 1 0,0-1 0,0 1 0,0-1 0,-1 0 0,1 0 0,0 1 0,0-1 0,0 0 0,-1 1 0,1-1 0,0 0 0,0 0 0,-1 1 0,1-1 0,0 0 0,0 0 0,-1 1 0,1-1 0,0 0 0,-1 0 0,1 0 0,0 0 0,-1 0 0,1 0 0,-1 1 0,1-1 0,0 0 0,-1 0 0,1 0 0,0 0 0,-1 0 0,1 0 0,0 0 0,-1-1 0,1 1 0,-1 0 0,1 0 0,0 0 0,-1 0 0,1 0 19,37 65-3422,-31-56 2758,16 23-1482</inkml:trace>
  <inkml:trace contextRef="#ctx0" brushRef="#br0" timeOffset="507.644">514 358 2240,'-4'6'1147,"-1"4"-866,1 1-1,0 0 0,1 0 0,0 0 1,1 0-1,0 0 0,1 2-280,0-3 125,1 0-1,0 0 1,1 1-1,0-1 1,1 0-1,0 0 1,0 0-1,1 0 1,0-1 0,1 1-1,0-1 1,1 0-1,0 2-124,0 0 24,0 0 0,1-1 0,0 0 0,1 0 0,0 0 0,1-1 0,0 0 0,0 0 0,1-1 0,0 0 0,0 0 0,1-1 0,0-1 0,0 1 0,0-2 0,1 1 0,0-1-24,-6-5 11,-1 0 0,1 0 0,0 0 0,-1 0 0,1-1 0,-1 1 1,0-1-1,1 0 0,-1 0 0,0-1 0,1 0 0,-1 1 0,0-1 0,0-1 0,0 1 0,-1 0 0,1-1 0,0 0 0,-1 0 0,0 0 0,0 0 0,0-1 0,0 1 0,0-1 0,-1 0 0,1 0 0,-1 0 0,0 0 0,1-3-11,6-14 128,-1-1-1,-1 0 0,-1 0 0,-1-1 0,-1 1 0,-1-1 1,-1 0-1,-1-15-127,-1 15 165,-1 0 0,-1-1 0,-1 1 0,-1 0 0,0 0 0,-2 0 0,-1 1 0,-6-12-165,7 20 74,0 1-1,-1-1 0,0 1 1,-1 1-1,-1-1 0,0 2 1,-1-1-1,0 1 0,0 1 1,-1 0-1,-1 0 0,0 1 1,-6-4-74,14 10 11,0 1 0,0 0 0,-1 0 0,1 0 0,-1 0-1,1 1 1,-1 0 0,1 0 0,-1 0 0,0 0 0,0 1 0,1-1 0,-1 1 0,0 0 0,0 1 0,1-1 0,-1 1 0,0 0 0,1 0 0,-1 1 0,1-1 0,-1 1 0,1 0 0,0 0 0,0 1 0,0-1 0,0 1 0,0 0 0,0 0 0,1 0 0,-1 0 0,1 1 0,0 0 0,0-1-1,0 1 1,0 1-11,-4 6-98,0 0-1,1 1 0,0 0 0,0 0 0,2 0 0,-1 1 0,2 0 0,-1-1 1,2 2-1,0-1 0,0 0 0,1 0 0,1 0 0,0 1 0,1-1 1,1 0-1,0 0 0,0 0 0,1 0 0,1 0 0,0 0 0,4 5 99,31 46-2025,6-14-180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5.6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42 2385,'-38'-21'1597,"24"21"-775,10 20-94,4-18-691,-2 55 1171,2 1 1,5 35-1209,5-19 340,2 0 1,4-1-1,17 49-340,-25-102 74,0-22-20,9-66 70,-7 6-77,-3 0 0,-2-31-47,-5 51 7,-1 0 0,-2 0 0,-5-25-7,-12-4-87,20 70 85,0 1 0,0-1 0,0 0 0,0 0 0,0 1 0,0-1 0,0 0 0,0 0 0,0 1 0,-1-1 0,1 0 0,0 1 0,0-1 0,-1 0 0,1 1 0,0-1 0,-1 0 0,1 1 0,-1-1 0,1 1 0,-1-1 0,1 0 0,-1 1 0,0 0 0,1-1 0,-1 1 0,1-1 0,-1 1 0,0 0 0,1-1 0,-1 1 0,0 0 0,0 0 0,1-1 0,-1 1 0,0 0 0,0 0 0,1 0 0,-1 0 0,0 0 0,0 0 0,1 0 0,-1 0 0,0 0 0,1 1 0,-1-1 0,0 0 0,0 0 0,1 1 0,-1-1 0,0 0 0,1 1 0,-1-1 0,0 1 0,1-1 0,-1 0 0,1 1 0,-1 0 0,1-1 0,-1 1 0,1-1 0,-1 1 0,1 0 0,0-1 0,-1 1 0,1 0 0,0-1 0,0 1 0,-1 0 0,1 0 2,-9 18 6,0 1-1,1 0 1,1 0-1,1 1 1,1 0-1,0 0 1,2 1-1,-1 19-5,1-18 7,2 0 0,0 0 0,1 0 0,1 1 0,1-1-1,2 0 1,1 7-7,-3-24 1,-1 1 0,0 0-1,1-1 1,1 0-1,-1 1 1,1-1 0,0 0-1,0 0 1,1-1-1,-1 1 1,5 4-1,-6-9 0,0 0-1,0 0 1,0 0-1,0 0 1,0 0 0,0-1-1,1 1 1,-1-1-1,0 1 1,0-1-1,0 0 1,1 0 0,-1 0-1,0 0 1,0 0-1,1-1 1,-1 1 0,0 0-1,0-1 1,0 0-1,0 0 1,0 1 0,0-1-1,0-1 1,0 1-1,1 0 1,12-10-11,0 0 0,0 0 0,-1-2 0,-1 0-1,0 0 1,0-1 0,7-12 11,2-1-36,-3 5 0,-1-1 0,0 0 0,-2-2 0,-1 0 0,-1 0 0,-1-1 0,0-3 36,-7 15-13,0-1-1,-1 0 1,-1 0 0,0 0 0,-1 0 0,0-1 0,-2 0 0,1 1 0,-2-9 13,0 23-2,0-1 0,0 1 0,0-1-1,0 1 1,0 0 0,-1-1 0,1 1 0,0 0-1,-1-1 1,1 1 0,-1 0 0,1 0 0,-1-1-1,0 1 1,1 0 0,-1 0 0,0 0 0,0 0 0,0 0-1,0 0 1,0 0 0,0 0 0,0 0 0,0 0-1,0 1 1,-1-1 0,1 0 0,0 1 0,0-1-1,-1 1 1,1-1 2,-3 4-1,0 0 0,0 0 0,0 0 0,1 0 0,-1 1-1,1-1 1,-1 1 0,1 0 0,1 0 0,-1 0 0,0 0 0,1 0 0,0 1 1,-10 18 8,1 1 0,1 1 0,1 0 0,1 0 0,1 0 1,1 1-1,2 1-8,0-13 8,2-1 1,0 0-1,0 1 1,2-1-1,-1 1 0,2-1 1,0 1-1,0-1 1,1 1-1,1-1 0,1 0 1,-1 0-1,4 6-8,-5-15 3,0 0-1,0 0 1,1-1-1,-1 1 1,1-1-1,0 1 1,0-1-1,0 0 1,0 0-1,0 0 0,1 0 1,0-1-1,-1 1 1,1-1-1,0 0 1,0 0-1,0-1 1,0 1-1,0-1 1,1 0-1,-1 0 1,0 0-1,1 0 1,-1-1-1,1 0 1,-1 0-1,0 0 1,3-1-3,3-1 9,0 0 1,0-1 0,-1 0 0,1 0-1,-1-1 1,1-1 0,-1 0 0,0 0-1,-1 0 1,0-1 0,0-1 0,0 1-1,4-5-9,6-9 20,0-1 0,-2 0 0,0-1 0,-1-1 0,2-8-20,-5 12 60,-1-2-1,-1 0 0,0 0 0,-2 0 1,-1-1-1,0 0 0,0-9-59,-14 42-11,2 41-43,4-45 56,1 1-1,-1 0 1,1 0 0,1 0 0,-1 0 0,1-1 0,1 1 0,-1 0 0,1-1 0,1 1-1,-1-1 1,2 3-2,-3-7 7,0 1-1,1-1 1,-1 0-1,1 1 1,0-1-1,0 0 1,0 0-1,0 0 1,0-1-1,0 1 1,1 0-1,0-1 1,-1 1-1,1-1 1,0 0-1,0 0 1,0 0-1,0-1 1,1 1-1,-1-1 1,0 1-1,1-1 1,-1 0-1,1 0 1,-1-1-1,1 1 1,0-1-1,-1 0 1,1 1-1,-1-2-6,3 0 30,-1 0-1,0-1 1,1 1-1,-1-1 1,0-1-1,0 1 1,0-1 0,-1 0-1,1 0 1,-1 0-1,1-1 1,-1 1-1,0-1 1,-1 0-1,1 0 1,-1-1 0,1 1-1,-1-1 1,0 1-1,-1-1 1,1 0-1,-1 0 1,0 0-1,-1-1 1,1 1 0,-1 0-1,0-1 1,0 1-1,0-1 1,-1 1-1,0-1 1,0 1-1,0-1 1,-1 1 0,0-1-1,0 1 1,-1-4-30,1 5 16,0-1 1,0 0 0,-1 0 0,1 1 0,-1-1-1,0 1 1,0-1 0,0 1 0,-1 0-1,0 0 1,0 0 0,-2-3-17,4 7-5,0 0 1,0-1-1,0 1 0,0 0 1,0 0-1,0-1 0,0 1 1,0 0-1,0 0 0,0 0 1,0 0-1,0 1 0,0-1 1,0 0-1,0 0 0,0 0 1,0 1-1,0-1 0,0 1 1,1-1-1,-1 0 0,0 1 1,0 0-1,0-1 0,0 1 1,1-1-1,-1 1 0,0 0 1,1 0-1,-1-1 0,1 1 1,-1 0-1,0 0 0,1 0 1,0 0-1,-1 0 0,1 0 1,0-1-1,-1 1 0,1 1 5,-7 15-426,1 0 0,1 1 1,1 0-1,0 0 0,1 0 0,1 0 0,1 16 426,-1-14-785,-1 37-1246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7.01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55 278 3705,'-7'-20'3541,"-1"34"-3453,-21 106 86,24-92-118,2 1-1,1-1 0,2 1 1,1 12-56,9 13 132,-1-53-3,-5-5-99,-1 0 0,0-1-1,-1 1 1,1-1 0,-1 0 0,0 0-1,0 0 1,0 0 0,-1 0 0,1-1-30,0-2 27,51-194 326,-8-6-239,-23 115-70,-14 56-93,-21 89 80,-9 124 399,20-147-347,2-1 0,1 1-1,1 0 1,1 0 0,6 20-83,11-2 47,-19-46-44,0 1 0,0-1 0,0 0 0,0 1 1,0-1-1,0 0 0,0 0 0,1 0 0,-1 0 0,0 0 1,1 0-1,-1 0 0,1-1 0,-1 1 0,1 0 0,-1-1 1,1 1-1,0-1 0,-1 0 0,1 1 0,-1-1 0,1 0 0,0 0 1,-1 0-1,1 0 0,0 0 0,-1 0 0,1-1 0,0 1-3,4-3 14,-1 1 0,0-1 0,0 0-1,1 0 1,-2-1 0,1 0-1,0 0 1,-1 0 0,0 0-1,0-1 1,1 0-14,5-6 23,1-1 0,-2-1 0,0 1 0,0-1 0,-1-1-1,0-2-22,3-7 16,-1-1 0,0 0 0,-2-1 1,-1 0-1,-1 0 0,-1-3-16,-2-68 106,-9 47 45,6 49-151,0 0 1,0-1-1,-1 1 1,1 0-1,0-1 1,0 1-1,-1 0 1,1 0-1,0 0 0,0-1 1,-1 1-1,1 0 1,0 0-1,-1 0 1,1-1-1,0 1 1,-1 0-1,1 0 0,0 0 1,-1 0-1,1 0 1,0 0-1,-1 0 1,1 0-1,0 0 1,-1 0-1,1 0 1,0 0-1,-1 0 0,1 0 1,0 0-1,-1 0 1,1 1-1,0-1 1,-1 0-1,1 0 1,0 0-1,-1 0 1,1 1-1,0-1 0,0 0 1,-1 0-1,1 1 1,0-1-1,0 0 1,-1 0-1,1 1 1,0-1-1,0 0 1,0 1-1,0-1 0,-1 0 1,1 1-1,0-1 1,0 0-1,0 1 1,0-1-1,0 0 1,0 1-1,-29 55-62,13-18 58,1 0-1,2 1 0,2 0 1,-5 33 4,13-65 3,1 1 0,1-1 1,0 0-1,0 1 0,0 0 1,1-1-1,0 1 0,0-1 1,1 1-1,0 0 0,0-1 1,1 1-1,0-1 0,0 0 1,1 0-1,3 7-3,-5-13 3,0 1 0,1-1-1,-1 1 1,0-1 0,1 0 0,-1 1 0,1-1 0,-1 0 0,1 0-1,-1 0 1,1 0 0,0 0 0,0-1 0,-1 1 0,1 0-1,0-1 1,0 1 0,0-1 0,0 0 0,0 0 0,0 1 0,-1-1-1,1-1 1,0 1 0,0 0 0,0 0 0,0-1 0,0 1-1,0-1 1,0 1 0,-1-1 0,1 0 0,0 0 0,-1 0 0,1 0-1,0 0 1,-1 0-3,6-3 17,-1-1 0,0 0 0,0 0 0,0 0 0,-1-1 0,0 1 0,4-7-17,-5 7 11,9-10 24,0-2 1,-1 1-1,-1-2 1,0 1-1,5-16-35,-10 20 6,-1 0 0,0 0 0,-1 0 0,-1-1 0,0 1 1,-1-1-1,1-12-6,-3 26-5,-1 1 1,1-1 0,0 0 0,0 0 0,-1 0-1,1 1 1,0-1 0,-1 0 0,1 0 0,0 0 0,-1 0-1,1 0 1,0 1 0,-1-1 0,1 0 0,0 0-1,-1 0 1,1 0 0,-1 0 0,1 0 0,0 0-1,-1 0 1,1 0 0,0 0 0,-1-1 0,1 1-1,0 0 1,-1 0 0,1 0 0,0 0 0,-1 0-1,1-1 1,0 1 0,-1 0 0,1 0 0,0-1-1,0 1 1,-1 0 0,1 0 0,0-1 0,0 1-1,0 0 1,-1-1 0,1 1 0,0 0 0,0-1-1,0 1 1,0 0 4,-8 13-29,2 2 0,0-1 0,1 1 0,0 0 0,1 0 0,1 0 0,0 1 0,1-1 0,0 11 29,1-18-3,0 1 1,0 0-1,0-1 1,1 1-1,1 0 1,0 0-1,0-1 1,0 1-1,1 0 1,0-1-1,1 1 0,0-1 1,0 0-1,1 0 1,0 0-1,0-1 1,1 1-1,0-1 1,0 0-1,3 2 3,-5-8 1,0 1-1,0 0 1,0-1-1,0 0 1,0 0-1,0 0 1,1 0-1,-1 0 1,0-1-1,1 0 1,-1 1-1,0-1 1,1 0-1,-1-1 1,0 1 0,1 0-1,-1-1 1,0 0-1,0 0 1,1 0-1,-1 0 1,0 0-1,0-1 1,0 0-1,0 1 1,-1-1-1,1 0 1,0 0-1,-1 0 1,1-1-1,-1 1 1,0-1-1,0 1 1,0-1-1,0 0 1,1-1-1,4-7 15,0 0 0,-1-1 0,-1 0 0,0 1 0,0-2 0,-1 1-1,-1 0 1,0-1 0,0 0 0,-1 0 0,-1 0 0,0 1 0,-1-1 0,-1 0 0,-1-8-15,2 13 1,-1 1 1,0-1-1,-1 1 0,1-1 1,-1 1-1,-1 0 0,0 0 1,0 0-1,0 0 0,-2-1-1,5 7-1,0 1-1,0-1 0,-1 0 1,1 1-1,-1-1 0,1 0 0,-1 1 1,1-1-1,-1 1 0,1-1 1,-1 1-1,1-1 0,-1 1 1,1 0-1,-1-1 0,0 1 1,1 0-1,-1-1 0,0 1 1,1 0-1,-1 0 0,0 0 0,0-1 1,1 1-1,-1 0 0,0 0 1,1 0-1,-1 0 0,0 0 1,0 0-1,1 0 0,-1 1 1,0-1-1,1 0 0,-1 0 1,0 1-1,1-1 0,-1 0 0,0 1 1,0-1 1,-19 25-89,16-17 88,0 2-1,0-1 0,1 0 1,0 1-1,1 0 1,0-1-1,0 1 1,1 0-1,1 4 2,-1-9-2,1 0 0,1 0 0,-1 0 0,1 0 0,-1 0 0,1 0 1,1 0-1,-1 0 0,1 0 0,0 0 0,0 0 0,0-1 0,1 1 0,-1-1 0,1 0 0,0 0 0,1 0 0,-1 0 1,1 0 1,-3-3-1,0 0 1,1 0 0,-1 0-1,0 0 1,1 0 0,-1 0-1,1 0 1,-1-1-1,1 1 1,0-1 0,-1 1-1,1-1 1,0 1 0,-1-1-1,1 0 1,0 0 0,-1 0-1,1 0 1,0 0 0,-1 0-1,1 0 1,0-1 0,0 1-1,-1-1 1,1 1 0,-1-1-1,1 1 1,-1-1 0,1 0-1,-1 0 1,1 0 0,37-37 63,-36 34-55,57-80 40,-58 79-47,4-5 10,-1 0 1,0-1-1,-1 1 0,0-1 1,-1 0-1,1-6-11,-2-3 11,-1 0-1,0 0 1,-2 0 0,0 0-1,-4-14-10,3 22-93,1 21-91,1 6 147,-14 190-514,15-185 515,1 1 0,1 0 0,0 0 0,6 14 36,8 12-363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9.4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196 253 3961,'35'-19'855,"-35"19"-842,0 0 1,0 0 0,1 0-1,-1 0 1,0 1 0,0-1-1,1 0 1,-1 0 0,0 0-1,0 1 1,0-1 0,1 0-1,-1 0 1,0 0-1,0 1 1,0-1 0,0 0-1,1 0 1,-1 1 0,0-1-1,0 0 1,0 0 0,0 1-1,0-1 1,0 0 0,0 1-1,0-1 1,0 0 0,0 0-1,0 1 1,0-1 0,0 0-1,0 0 1,0 1-1,0-1 1,0 0 0,0 1-1,-1-1 1,1 0 0,0 0-1,0 1 1,0-1 0,0 0-1,0 0 1,-1 0 0,1 1-1,0-1 1,0 0 0,0 0-1,-1 0 1,1 0 0,0 1-1,0-1 1,-1 0 0,1 0-1,0 0 1,0 0-1,-1 0 1,1 0 0,0 0-1,-1 0 1,1 0 0,0 0-1,0 0-13,-1 1-10,-37 56-693,22-35 592,1 1-1,1 1 1,-11 24 111,18-34-63,2 1-1,-1-1 0,2 1 1,0 0-1,0 0 1,2 1-1,-1 9 64,3-25-1,-1 1 0,1-1 0,0 0 0,0 0 0,0 0 0,0 1 0,0-1 0,-1 0 0,1 0 0,0 0 0,0 1 0,0-1 0,0 0 0,0 0 0,0 1 0,0-1 0,0 0 0,0 0 0,0 0 0,0 1 0,0-1 0,0 0 0,0 0 0,0 1 0,0-1 0,0 0 0,0 0 0,0 1 0,1-1 0,-1 0 0,0 0 0,0 0 0,0 1 0,0-1 0,0 0 0,0 0 0,1 0 0,-1 0 0,0 1 0,0-1 0,0 0 1,1 0-1,-1 0 0,0 0 0,0 0 0,0 0 0,1 0 0,-1 1 0,0-1 0,0 0 0,1 0 0,-1 0 0,0 0 0,0 0 0,1 0 0,-1 0 0,0 0 0,0 0 0,0 0 0,1 0 0,-1-1 0,0 1 0,0 0 1,10-13 129,126-291 1930,-125 286-2051,-8 14-6,0 0 0,-1 0 0,0 0 0,1 0 0,-1 0 0,-1 0 0,1-1 0,-1 1 0,1-1 0,-1 1 0,-1-1 0,1 0-2,-1 2 15,0 1 0,0-1 0,0 0 0,0 0 0,0 0 0,-1 1 0,1-1 0,-1 0 0,0 1 0,0-1 1,0 0-1,0 1 0,-1-1 0,1 1 0,0 0 0,-1-1 0,0 1 0,0 0 0,1 0 0,-1 0 0,0 0 0,-1 0 1,1 1-1,0-1 0,-1 1 0,0-1-15,1 2 23,-1 0 1,1 0 0,0 1-1,-1 0 1,1-1 0,0 1 0,-1 0-1,1 0 1,0 0 0,0 0-1,0 0 1,0 1 0,0-1-1,0 1 1,0-1 0,1 1-1,-1 0 1,1 0 0,-1-1-1,1 1 1,-1 0 0,1 0-1,-1 2-23,-6 6 55,-8 11-70,2 1 0,0 0 0,1 1 0,2 0 0,-3 9 15,7-17-67,-72 155-2111,66-130 327,22-56 424,-4-3 1869,-1 0-1,-1 0 1,-1 0-1,0-1 1,-2 1-1,0-9-441,4-61 1671,-4 78-1569,1 0 1,1 1-1,0-1 0,1 0 1,0 1-1,0-1 0,1 1 1,0 0-1,1 0 0,0 1 0,1 0 1,0-1-1,0 2 0,1-1 1,0 1-1,0 0 0,1 0 1,2-1-103,-6 7 3,0-1 1,1 1-1,-1 0 1,1 0-1,-1 1 1,1-1-1,0 1 0,-1 0 1,1 0-1,0 1 1,0-1-1,0 1 1,-1 0-1,1 1 1,0-1-1,0 1 1,0 0-1,-1 0 1,1 0-1,0 1 1,-1-1-1,0 1 1,2 1-4,7 4 33,0 0 0,-1 1 1,0 0-1,0 1 0,-1 0 1,-1 1-1,5 5-33,12 13 214,0 2 0,-2 1 0,19 31-214,-20-2 345,-14-9-54,-8-47-93,-3-11 83,0-4-222,-5-156 58,5 146-116,-1 1 1,0-1 0,-2 1 0,0 0 0,-2 0 0,0 1-1,-1-1 1,-4-5-2,10 22-6,0 1 0,1-1 1,-2 1-1,1-1 0,0 1 0,0 0 0,-1-1 0,0 1 0,1 0 1,-1 0-1,0 0 0,0 0 0,0 1 0,0-1 0,0 0 0,0 1 1,-1-1-1,1 1 0,-1 0 0,1 0 0,-1 0 0,1 0 0,-1 0 1,1 1-1,-1-1 0,0 1 0,1-1 0,-1 1 0,0 0 0,1 0 1,-1 0-1,0 1 0,-2 0 6,1 1-14,-1 1 0,1 1 0,0-1 0,1 1 0,-1-1 0,0 1 1,1 0-1,0 0 0,0 1 0,0-1 0,1 1 0,-2 3 14,-5 9-21,1 1 1,1 1-1,1-1 0,-3 18 21,3-10-29,1 0-1,1 0 1,1 0-1,2 1 1,1-1-1,2 20 30,-2-36-30,1 0-1,0 1 1,1-1 0,0 0 0,1 0-1,0-1 1,0 1 0,1-1-1,0 1 1,1-1 0,0 0 0,1-1-1,-1 1 1,2 0 30,-5-7-1,1 0 1,-1 0-1,0 0 1,1 0-1,-1 0 0,1 0 1,0-1-1,-1 1 1,1-1-1,0 0 1,0 0-1,0 0 0,0 0 1,0-1-1,0 1 1,0-1-1,0 1 0,0-1 1,0 0-1,0-1 1,0 1-1,0 0 1,0-1-1,2 0 1,2-1 30,0-1-1,0 1 1,0-1-1,-1-1 1,1 1-1,-1-1 1,0 0-1,0-1 1,3-2-30,0-1 37,1-1 1,-1 0-1,0-1 1,-1 0-1,0 0 1,-1-1-1,0 0 1,-1 0-1,0-1 1,0 0-1,-1 0 1,-1 0-1,0 0 1,-1-1-1,0 0 1,-1 1-1,-1-1 1,0 0-1,0 0 0,-2-10-37,1 13 4,-1-1-1,0 0 1,-1 0-1,-1 1 0,0-1 1,0 1-1,-1 0 1,0 0-1,0 0 0,-1 1 1,-1-1-1,0 1 0,0 0 1,0 1-1,-2-2-3,5 9 3,0-1 1,-1 0-1,1 1 0,0-1 0,0 1 0,-1 0 0,1 0 1,-1 1-1,1-1 0,-1 1 0,1-1 0,-1 1 1,1 0-1,-1 0 0,1 1 0,-1-1 0,1 1 1,-1 0-1,1 0 0,-1 0 0,1 0 0,0 0 0,0 1 1,-1 0-1,1-1 0,0 1 0,0 0 0,1 1 1,-1-1-1,0 0 0,1 1 0,0 0 0,-1-1 1,1 1-1,0 0 0,0 0 0,1 0 0,-1 0 0,0 1 1,1-1-1,-1 3-3,0 0 3,0 0 1,0 0 0,0 0-1,1 0 1,0 0-1,0 1 1,0-1 0,1 0-1,0 1 1,0-1-1,1 0 1,0 0 0,0 1-1,0-1 1,1 0-1,0 0 1,0 0 0,0-1-1,1 1 1,0 0-1,0-1 1,1 0 0,-1 1-1,1-1 1,0-1-1,0 1 1,1-1 0,-1 1-1,1-1 1,0-1-1,0 1 1,1-1 0,-1 1-1,1-2 1,0 1-1,-1-1 1,1 1 0,0-2-1,0 1 1,2 0-4,6-3 22,0 0-1,0-1 1,0-1 0,0 0-1,-1-1 1,1-1 0,-1 1-1,0-2 1,0 0 0,-1-1-1,0 0 1,0-1 0,-1 0-1,0-1 1,0 0 0,2-4-22,3 1 155,-1-1 0,0-1 1,-1-1-1,-1 0 0,0-1 1,-1 0-1,-1 0 1,0-2-1,-2 1 0,6-14-155,-12 17 487,-7 46-339,2 0 0,1 0 0,2 0-1,1 0 1,1-1 0,5 18-148,7 16-212,-13-61-186,-2-4 289,0 0 0,0 0 1,0 0-1,0 0 0,-1 0 0,1 0 1,0 0-1,0 0 0,0 0 0,0 0 1,0 1-1,0-1 0,0 0 0,0 0 1,0 0-1,-1 0 0,1 0 0,0 0 1,0 0-1,0 0 0,0 0 0,0 0 1,0 0-1,0 1 0,0-1 0,0 0 1,0 0-1,0 0 0,0 0 0,0 0 1,0 0-1,0 0 0,0 0 0,0 1 1,0-1-1,0 0 0,0 0 0,0 0 1,0 0-1,0 0 0,0 0 0,0 0 1,0 1-1,0-1 0,0 0 109,-3-2-2742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21.21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0 393 3473,'5'-71'2193,"-4"68"-2154,-1 0-1,1 0 1,0 1 0,0-1-1,0 0 1,1 0-1,-1 1 1,1-1-1,-1 0 1,1 1 0,0 0-1,0-1 1,0 1-1,0 0 1,0 0-1,0 0 1,1 0-1,-1 1 1,1-1 0,-1 0-1,1 1 1,1-1-39,-2 2 10,0 0 1,-1 0-1,1 0 1,0 0-1,-1 1 1,1-1-1,0 0 1,-1 1-1,1-1 1,-1 1-1,1-1 0,0 1 1,-1 0-1,1 0 1,-1 0-1,0 0 1,1 0-1,-1 0 1,0 0-1,0 0 1,1 0-1,-1 1 1,0-1-1,0 0 1,-1 1-1,1-1 1,0 1-1,0-1 1,-1 1-1,1-1 1,0 1-1,-1 0 1,0-1-1,1 1 0,-1 1-10,10 29 194,-1 0-1,-2 1 1,2 25-194,12 52 252,-18-100-228,-2-2 0,2 0-1,-1 1 0,1-2 1,0 1-1,0 0 0,1 0 1,4 5-24,-7-12 9,0-1 0,0 1 0,-1-1 0,1 1 0,0-1 1,0 1-1,0-1 0,0 0 0,-1 0 0,1 1 0,0-1 0,0 0 1,0 0-1,0 0 0,0 0 0,0 0 0,0 0 0,0 0 0,0 0 1,-1 0-1,1-1 0,0 1 0,0 0 0,0 0 0,0-1 0,0 1 1,-1-1-1,1 1 0,0-1 0,0 1 0,-1-1 0,1 1 0,0-1 1,-1 0-1,1 1 0,0-1 0,-1 0 0,1 0 0,-1 1 0,1-1 1,-1 0-1,0 0 0,1 0 0,-1 1 0,0-1 0,0 0 0,1 0 1,-1 0-1,0-1-9,11-17 44,-1 0 0,-1-1 0,0-1 0,-2 1 0,0-1 0,-1-1 0,-1-4-44,10-28 24,20-100 181,-32 141-145,-9 25-13,-26 102 148,21-58-142,3 0-1,3 1 1,2 13-53,2-63 2,6 59 14,-4-64-6,1-1 0,-1 1 1,1-1-1,-1 1 0,1-1 1,-1 0-1,1 1 0,0-1 1,0 0-1,0 0 1,-1 0-1,1-1 0,0 1 1,0 0-1,0-1 0,0 1 1,1-1-1,-1 1 0,0-1 1,0 0-1,0 0 0,0 0 1,0 0-1,0-1 0,0 1 1,0 0-1,0-1 1,0 1-1,0-1 0,0 0 1,0 0-1,0 0 0,0 0 1,0 0-1,-1 0 0,1 0 1,0-1-1,1 0-10,14-8 122,0-1-1,0 0 1,-1-2 0,0 1-1,-1-2 1,-1 0-1,0-1 1,-1 0 0,-1-1-1,5-7-121,0-5 218,0-1-1,-2 0 0,-1-1 1,3-12-218,48-113 401,-56 140-415,-9 15 14,-1 0 0,1 0 1,0 1-1,0-1 1,0 0-1,0 0 0,0 0 1,0 0-1,0 1 1,0-1-1,0 0 0,0 0 1,0 0-1,0 1 1,0-1-1,0 0 0,0 0 1,0 0-1,0 1 1,0-1-1,0 0 0,0 0 1,0 0-1,0 0 1,0 1-1,0-1 0,0 0 1,0 0-1,0 0 1,1 0-1,-1 1 0,0-1 1,0 0-1,0 0 0,0 0 1,0 0-1,1 0 1,-1 0-1,0 0 0,0 1 1,0-1-1,0 0 1,1 0-1,-1 0 0,0 0 1,0 0-1,0 0 1,0 0-1,1 0 0,-1 0 1,0 0-1,0 0 1,0 0-1,1 0 0,-1 0 1,0 0-1,0 0 1,0 0-1,0 0 0,1 0 1,-1 0-1,0-1 1,0 1-1,0 0 0,1 0 0,-2 21 64,-5 39 137,2-31-101,2 0 0,0 0 1,2 0-1,1 0 0,2 1 1,3 12-101,14 2 58,-20-43-56,1 0 0,0 0 0,0-1-1,0 1 1,0 0 0,0 0 0,0-1 0,0 1 0,0-1-1,1 1 1,-1-1 0,0 1 0,0-1 0,0 0 0,1 0-1,-1 0 1,0 1 0,0-1 0,0 0 0,1 0 0,-1-1-1,0 1 1,0 0 0,1 0 0,-1 0 0,0-1 0,0 1-1,0-1 1,0 1 0,0-1 0,0 1 0,0-1 0,0 0-1,0 0 1,0 1 0,0-1 0,0 0 0,0 0-2,9-9 13,0 0 0,-1-1 0,0 0 1,-1 0-1,-1-1 0,0 0 0,0 0 0,1-6-13,-4 10 3,0 1 0,-1-1-1,0-1 1,-1 1 0,0 0 0,0-1-1,-1 1 1,0-1 0,0 1 0,-1-1-1,0 1 1,-1-1 0,0 0 0,0 1-1,-1 0 1,-2-9-3,0 6-3,-1 0-1,-1 0 1,0 1-1,0 0 1,-1 0 0,0 1-1,-1-1 1,0 2-1,0-1 1,-1 1-1,0 0 1,-6-3 3,13 9-3,0 0-1,0 0 1,0 0 0,-1 0-1,1 0 1,-1 1 0,1-1-1,-1 1 1,1 0 0,-1 0 0,0 0-1,1 0 1,-1 0 0,0 0-1,0 1 1,0-1 0,0 1 0,1 0-1,-1 0 1,0 0 0,0 0-1,0 0 1,0 1 0,0 0-1,0-1 1,1 1 0,-1 0 0,0 0-1,1 0 1,-1 1 0,1-1-1,-1 1 1,1-1 0,-1 1-1,1 0 1,-1 0 3,-1 5-5,0-1 0,0 1 0,1 0 0,0 0 0,0 0 0,0 0 0,1 0 0,0 1 0,1-1 0,0 1 0,0-1 0,0 1-1,1 0 1,0-1 0,1 7 5,0-1-2,1 0 0,0 0-1,1 0 1,1-1 0,0 1-1,0-1 1,1 0-1,6 11 3,-1-8 0,0-1-1,1 0 0,0 0 0,1-1 0,0-1 0,1 0 1,1-1-1,0 0 0,0-1 0,1 0 0,11 4 1,-16-8-1,-1 0 0,1-1 1,1-1-1,-1 1 0,1-2 0,-1 1 0,1-2 0,0 1 1,0-1-1,0-1 0,0 0 0,1-1 0,-1 0 0,0 0 1,0-1-1,3-2 1,-8 1 3,0-1 0,0 0 0,0 0 0,0 0 0,0-1 0,-1 0 0,0 0 0,0-1 0,0 1 0,0-1 0,-1 0 0,0 0 0,0-1 0,0 1 0,-1-1 0,1 0 0,-1 0 0,-1 0 0,1 0 1,-1-1-1,0 1 0,-1-1 0,1 1 0,-1-1 0,-1 1 0,1-1 0,-1 0 0,0 1 0,-1-6-3,0-3 6,-1-1-1,0 0 1,-1 1 0,-1 0-1,0 0 1,-1 0 0,-6-11-6,1 1 2,-2 0 1,-1 1-1,0 1 1,-2 0-1,-1 0 1,-12-12-3,22 27-7,0 1 1,0 0-1,-1 1 1,0 0-1,0 0 1,-1 0-1,-7-4 7,14 9-1,1 1 0,0 0-1,-1-1 1,1 1 0,-1 0 0,1 0 0,-1-1-1,1 1 1,-1 0 0,1 0 0,-1-1-1,1 1 1,-1 0 0,1 0 0,-1 0-1,1 0 1,-1 0 0,1 0 0,-1 0-1,1 0 1,-1 0 0,0 0 0,1 0 0,-1 0-1,1 0 1,-1 1 0,1-1 0,-1 0-1,1 0 1,-1 1 0,1-1 0,0 0-1,-1 0 1,1 1 0,-1-1 0,1 1-1,-1-1 1,1 0 0,0 1 0,-1-1 0,1 1-1,0-1 1,0 1 0,-1-1 0,1 1-1,0-1 1,0 1 0,0-1 0,0 1-1,-1-1 1,1 1 0,0-1 0,0 1 0,0-1-1,0 1 1,0-1 0,0 1 0,0 0-1,1-1 1,-1 1 0,0-1 0,0 1-1,0-1 1,0 1 0,1-1 0,-1 1-1,0-1 2,2 13-18,1 0-1,0 0 0,0 0 0,1-1 1,6 12 18,-8-17-4,98 241-36,-24-94 45,-72-144-6,2-1-1,-1 0 1,1 0-1,0 0 0,1-1 1,0 0-1,0-1 0,1 1 1,2 0 1,-9-7 0,0 0 1,1 0-1,-1-1 1,0 1-1,1 0 1,-1-1-1,1 1 1,-1-1-1,1 0 1,-1 1 0,1-1-1,-1 0 1,1 0-1,-1 0 1,1 0-1,0 0 1,-1 0-1,1-1 1,-1 1-1,1 0 1,-1-1-1,1 1 1,-1-1-1,1 1 1,-1-1-1,0 0 1,1 0-1,-1 0 1,0 0-1,0 0 1,1 0-1,26-41 26,-16 10-6,-2-1 0,-1 0 0,-2-1-1,-2 1 1,1-13-20,7-137 104,-13 30 20,1 148-132,-1 1 0,0 0 0,-1-1 1,1 1-1,-1-1 0,0 1 0,0-1 0,0 1 0,-1 0 0,1 0 0,-1 0 0,0 0 0,0 0 0,-1 0 0,1 0 0,-4-3 8,4 7-38,0-1 0,-1 1 0,1-1 0,0 1-1,-1 0 1,1 0 0,-1 0 0,1 0-1,0 1 1,-1-1 0,1 1 0,-1-1-1,1 1 1,0 0 0,0 0 0,-1 0-1,1 0 1,0 0 0,0 0 0,0 1-1,0-1 1,0 1 0,1-1 0,-1 1-1,0 1 39,1-3-16,-13 13-168,0 1 1,0 0-1,2 1 0,0 0 0,0 1 0,1 0 0,2 1 0,-1 0 0,0 5 184,-25 47-820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5:46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5236 1020 1112,'-1'1'67,"0"0"0,1 0 0,-1 0 1,1 0-1,-1 1 0,1-1 0,-1 0 0,1 0 0,0 0 0,-1 0 0,1 1 0,0-1 0,0 0 0,0 0 0,0 1 1,0-1-1,0 0 0,0 0 0,1 1 0,-1-1 0,0 0 0,1 0 0,-1 0 0,1 0 0,-1 0 0,1 1 0,-1-1 1,1 0-1,0 0-67,0 0 65,0 1 3,0-1 1,1 1-1,-1-1 0,0 0 0,1 1 0,0-1 0,-1 0 0,1 0 1,0 0-1,-1 0 0,1 0 0,0 0 0,0-1 0,0 1 0,0-1 1,0 1-1,0-1 0,0 0 0,0 1 0,0-1 0,0 0 0,0 0 1,0-1-1,0 1 0,0 0 0,0-1 0,0 1 0,0-1 0,-1 0 1,1 1-1,0-1 0,0 0 0,0 0 0,-1 0 0,1 0 0,-1-1 1,1 1-1,-1 0 0,1-1 0,-1 1 0,0-1 0,1 0-68,61-63 1495,-31 30-930,-1-3-1,-2 0 1,-2-2-1,16-31-564,-17 17 227,-1 0 0,-4-2-1,-2 0 1,-2-1 0,3-26-227,-15 63 15,-1 6-21,-1 1 0,0-1 0,-1-1 1,-1 1-1,0 0 0,-1 0 6,0 13-3,0 1 0,0-1 1,1 1-1,-1 0 0,0-1 1,0 1-1,0 0 0,0-1 1,0 1-1,0 0 0,0-1 1,0 1-1,0 0 0,0-1 1,-1 1-1,1-1 0,0 1 1,0 0-1,0-1 0,0 1 1,0 0-1,-1-1 0,1 1 1,0 0-1,0 0 0,-1-1 1,1 1-1,0 0 0,0 0 1,-1-1-1,1 1 0,0 0 1,-1 0-1,1 0 0,0-1 1,-1 1-1,1 0 0,0 0 1,-1 0-1,1 0 0,0 0 1,-1 0-1,1 0 0,0 0 1,-1 0-1,1 0 0,-1 0 1,1 0-1,0 0 0,-1 0 1,1 0-1,0 0 0,-1 0 3,-13 17-92,3 11 99,2 1 0,2 0-1,0 0 1,2 0 0,1 1-1,1 2-6,-4 60 68,3 66-68,6-104-205,2-1 0,3 1-1,7 23 206,-5-30-1419,2 0 0,12 29 1419,-7-38-1875,-2-9-129</inkml:trace>
  <inkml:trace contextRef="#ctx0" brushRef="#br0" timeOffset="717">5291 1385 2080,'-22'6'2149,"29"-14"-1497,93-76-65,-96 80-445,0 0 0,0 0 0,0 0 0,1 0 1,-1 0-1,1 1 0,0 0 0,0 0 0,1 0 0,-1 1 0,0 0 1,1 0-1,0 0 0,-1 1 0,1-1 0,0 1 0,1 1-142,130-6 955,127-32-252,57-30-396,-238 61-287,-65 8-34,-17 2-18,-50 9-261,-108 24 626,138-32-138</inkml:trace>
  <inkml:trace contextRef="#ctx0" brushRef="#br0" timeOffset="-3398.983">1091 182 2192,'-4'2'36,"-11"8"247,0-2 0,-1 1 0,0-2-1,-1 0 1,0-1 0,0-1 0,-7 1-283,-24 6 947,1 1 0,0 2 1,-36 19-948,-58 38 564,81-38-475,-150 87 74,206-118-160,-17 8 25,1 1-1,0 1 1,1 2 0,1-1 0,0 2-1,1 0 1,-8 11-28,22-23 3,0 0 0,0 0 0,0 0 0,0 0 0,1 1 1,-1-1-1,1 1 0,1 0 0,-1 0 0,0 0 0,1 0 0,0 0 0,0 0 0,1 0 0,-1 0 0,1 0 0,0 0 1,1 0-1,-1 0 0,1 0 0,0 0 0,0 0 0,1 0 0,-1 0 0,1-1 0,0 1 0,0 0 0,1-1 0,1 3-3,4 3-14,1 1 0,0-2 0,1 1 0,0-1-1,1-1 1,0 0 0,0 0 0,0-1-1,6 2 15,37 19-147,1-1-1,55 16 148,-48-19-85,74 31-376,101 57 461,-226-107-22,0 0-11,-1 1 0,0 0 1,0 0-1,-1 1 0,1 0 1,-2 1-1,8 7 33,-15-14-3,-1 0 0,1 0 1,0 0-1,0 0 0,0 0 0,-1 0 0,1 0 0,0 0 1,-1 1-1,1-1 0,-1 0 0,0 0 0,1 1 0,-1-1 0,0 0 1,0 0-1,0 1 0,0-1 0,0 0 0,0 1 0,0-1 0,0 0 1,0 1-1,-1-1 0,1 0 0,0 0 0,-1 1 0,1-1 1,-1 0-1,0 0 0,1 0 0,-1 1 0,0-1 0,0 0 0,1 0 1,-1 0-1,0-1 0,0 1 0,0 0 0,0 0 0,0 0 0,-1-1 1,1 1-1,-1 0 3,-16 8 33,0 0 0,0-1-1,-1-1 1,1-1 0,-2-1 0,1-1 0,-1 0 0,-11 0-33,24-3 10,-49 7 79,-1-3-1,1-2 0,-1-2 1,-21-4-89,-13-5-15,1-4 0,-56-16 15,125 24-1,1-1 0,-1-1 0,1-1 0,1 0 0,-17-10 1,34 16 25,0 0 1,0 0-1,1 0 1,-1 0-1,0 0 0,0 0 1,1-1-1,-1 1 1,1-1-1,-1 1 1,1-1-1,-1 0 0,1 1 1,0-1-1,0 0 1,0 0-1,0 0 1,0 0-1,0 0 0,1 0 1,-1 0-1,1 0 1,-1 0-1,1-1 1,0 1-1,0 0 0,0 0 1,0 0-1,0 0 1,0-1-1,1 0-25,17-25 183</inkml:trace>
  <inkml:trace contextRef="#ctx0" brushRef="#br0" timeOffset="-2981.101">1362 1 3649,'13'117'3120,"-5"18"-2113,-6 36-1007,-14 256 823,17-271-480,21 126-343,-5-175 13,1-30-41,-3-34-30,-19-42 50,1 0 1,-1 0-1,1-1 1,-1 1-1,1 0 1,-1-1-1,1 1 1,0 0 0,-1-1-1,1 1 1,0-1-1,-1 1 1,1-1-1,0 1 1,0-1-1,0 0 1,-1 1 0,1-1-1,0 0 1,0 0-1,0 1 1,0-1-1,-1 0 1,1 0-1,0 0 1,0 0 0,0 0-1,0 0 1,0 0-1,0 0 1,-1-1-1,1 1 1,0 0-1,0 0 1,0-1 0,0 1-1,-1-1 1,1 1-1,0-1 1,0 1-1,-1-1 1,1 1-1,0-1 1,-1 1-1,1-1 1,-1 0 0,1 1-1,-1-1 1,1 0-1,-1 0 1,1 1-1,-1-1 1,0 0-1,1 0 1,-1 0 0,0 0-1,0 1 1,0-1-1,1 0 1,-1 0 7,3-9 169,0-1 1,-1 1 0,0-1-1,-1 1 1,0-1 0,-1 0-1,0 0 1,0 1 0,-2-7-170,-5-58-591,-7 1 851</inkml:trace>
  <inkml:trace contextRef="#ctx0" brushRef="#br0" timeOffset="-2816.914">1105 896 3273,'12'-21'1696,"19"2"-152,14-5-359,19 2-937,23-3 0,-4 7-56,14 0-24,-4 8-184,2 5-232,-13 9-184,9 6-1281,-22 4 153</inkml:trace>
  <inkml:trace contextRef="#ctx0" brushRef="#br0" timeOffset="-2250.747">1715 1261 5161,'-1'2'83,"0"0"0,0 0 0,0 1 1,1-1-1,-1 0 0,1 0 0,0 1 0,-1-1 0,1 0 0,0 0 1,0 1-1,0-1 0,1 0 0,-1 1 0,1-1 0,-1 0 0,1 0 0,0 1 1,-1-1-1,1 0 0,0 0 0,1 0 0,-1 0 0,0 0 0,0 0 0,1-1 1,-1 1-1,1 0 0,0-1 0,1 2-83,4 3-16,0-1 1,0 0-1,1 0 1,0-1-1,-1 0 1,2-1-1,-1 1 1,0-1-1,1-1 1,-1 0-1,1 0 1,-1-1-1,1 0 1,0 0-1,0-1 1,0 0-1,0 0 1,-1-1-1,1-1 0,0 1 1,-1-1-1,1-1 1,-1 0-1,0 0 1,1 0 15,-2-1-3,0 1-1,0-1 1,-1 0 0,1-1 0,-1 1-1,0-1 1,0-1 0,0 1 0,-1-1-1,4-4 4,-7 7 2,0 0 0,-1 0 1,1 0-1,0 0 0,-1 0 0,0 0 0,1 0 0,-1-1 0,-1 1 0,1 0 0,0-1 0,-1 1 0,0 0 0,1-1 0,-1 1 0,-1-1 0,1 1 0,0 0 0,-1-1 0,0 1 0,0 0 0,0-1 0,0 1 1,0 0-1,-2-2-2,0 0-1,-1 0 1,0 0-1,0 0 1,0 1-1,0-1 0,-1 1 1,0 0-1,0 0 1,0 1-1,0 0 1,0 0-1,-1 0 1,-1 0 0,-11-5-4,-1 1 0,0 1 0,0 1 0,0 1 0,-1 0 0,0 1 1,1 2-1,-1 0 0,0 1 0,0 0 0,0 2 0,1 1 0,-1 0 0,1 1 0,-7 3 4,16-4 11,-1 0 0,0 0-1,0 1 1,1 1 0,0 0-1,0 0 1,0 1 0,1 0-1,0 0 1,0 1 0,1 0-1,-1 1 1,1 0 0,-5 8-11,10-13 8,1-1 1,1 1-1,-1 0 1,0 0-1,1-1 0,-1 1 1,1 0-1,0 0 1,0 0-1,0 1 1,0-1-1,1 0 1,-1 0-1,1 0 1,0 0-1,0 1 1,0-1-1,0 0 1,1 0-1,-1 1 1,1-1-1,0 0 1,0 0-1,0 0 1,0 0-1,0 0 1,1 0-1,-1 0 1,1-1-1,0 1 1,0-1-1,0 1 1,0-1-1,0 1 0,1-1 1,2 2-9,2 1 11,1-1 1,0 0-1,0 0 1,0-1-1,0 0 0,0 0 1,1-1-1,0 0 1,-1-1-1,1 0 0,0 0 1,0 0-1,-1-1 1,1-1-1,6 0-11,5-2 16,0 0 0,0-1 0,0-1 1,0-1-1,0 0 0,3-4-16,-8 4 32,-1-1 0,0 0 0,-1-1 0,0-1 0,0 0 0,-1-1 0,0 0 0,-1-1 0,2-2-32,-10 10 58,0-1 0,1 0 0,-2 1 0,1-1 1,0 0-1,-1-1 0,1 1 0,-1 0 0,-1-1 0,1 1 0,0-1 0,-1 0 0,0 1 0,0-1 0,-1 0 1,1 0-1,-1 1 0,0-1 0,0 0 0,-1 0 0,1 0 0,-1 1 0,0-1 0,0 0 0,-2-3-58,-4 0 491,5 14-39,3-2-386,0-1 0,0 1 0,0-1-1,1 0 1,-1 1 0,1-1 0,0 0 0,0 0-1,0 0 1,0 0 0,1 0 0,-1 0 0,1-1-1,0 1 1,-1-1 0,2 1-66,1 1 65,53 50 186,-49-45-204,0-1 0,1 0 0,0-1 0,1 0 0,0 0 1,0-1-1,0-1 0,9 3-47,-13-5-69,0 0-1,0-1 1,0 0-1,0-1 1,1 1-1,-1-1 1,1-1 0,-1 1-1,1-2 1,-1 1-1,1-1 1,-1 0-1,0 0 1,1-1 0,-1 1-1,2-2 70,73-39-3389,-29 10 1078</inkml:trace>
  <inkml:trace contextRef="#ctx0" brushRef="#br0" timeOffset="-1583.948">2408 125 5425,'-24'-16'1758,"23"16"-1711,1 0 1,-1 1-1,0-1 1,1 0-1,-1 0 0,0 0 1,0 0-1,1 1 1,-1-1-1,0 0 1,1 1-1,-1-1 1,1 0-1,-1 1 0,0-1 1,1 1-1,-1-1 1,1 1-1,-1-1 1,1 1-1,-1-1 1,1 1-1,0-1 0,-1 1 1,1 0-1,0-1 1,-1 1-1,1 0 1,0-1-1,0 1 0,-1 0 1,1 0-1,0-1 1,0 1-1,0 0 1,0 0-1,0-1 1,0 1-1,0 0 0,0-1 1,1 1-1,-1 0 1,0 0-1,0-1 1,1 1-1,-1 0 0,0-1 1,1 1-1,-1-1 1,1 1-48,-1 1 36,23 114 54,45 219 40,18 87-115,-16-155-767,-59-228 464,-15-28 58,-8-21 111,11 9 112,-70-87-319,37 40 208,-18-16 18,-3 3 1,-10-5 99,-94-66 815,171 140-456,72 28-242,-16-10-158,2-3-1,17 1 42,89 18-452,-88-27 181,-9-2-214,57 18 485,-134-31-1,6 2 3,-1 0 0,1 0 0,0 1 0,-1 0 0,0 1-1,0 0 1,0 0 0,0 0 0,0 1-2,-5-2 31,0 1 1,0-1-1,-1 0 1,1 1-1,-1-1 0,0 1 1,0-1-1,0 1 1,-1 0-1,0-1 1,1 1-1,-1 0 0,0-1 1,-1 1-1,1 0 1,0-1-1,-1 1 0,0 0 1,0-1-1,0 1 1,-1-1-1,1 0 1,-1 1-1,1-1 0,-1 0 1,0 0-1,-1 0-31,-30 58 843,32-69-332,14-47-291,-7 20-58,0-1-1,-3 1 1,0-31-162,-22-197 792,23 199-925,-3 70-300,1 1-1,0-1 0,0 0 1,0 0-1,0 0 1,1 0-1,0-1 1,0 1-1,1-1 1,3 4 433,16 25-1969</inkml:trace>
  <inkml:trace contextRef="#ctx0" brushRef="#br0" timeOffset="-1183.556">3309 957 5097,'-2'32'880,"1"6"-606,2-1 0,1 1-1,2-1 1,4 14-274,-7-43 55,0-1-1,1 0 0,0 1 0,1-1 1,0 0-1,0 0 0,0-1 1,1 1-1,0-1 0,0 1 1,0-1-1,1 0 0,0-1 1,0 1-1,1-1 0,-1 0 1,1-1-1,0 1 0,1-1-54,-1-1 36,0-1-1,0 0 1,0 0-1,1 0 1,-1-1-1,0 0 1,1-1-1,-1 1 1,1-1-1,-1 0 0,1-1 1,-1 1-1,1-1 1,-1-1-1,0 1 1,0-1-1,1 0 1,-1-1-1,0 1 1,-1-1-1,1 0 1,0-1-1,-1 1 0,0-1 1,0 0-1,0-1 1,0 1-1,-1-1 1,0 0-1,1 0 1,-2 0-1,1 0 1,-1-1-1,0 0 1,0 1-1,0-1 0,-1 0 1,0-1-1,0 0-35,-1-1 20,-1 1-1,0-1 0,-1 0 1,0 1-1,0-1 0,-1 1 1,1-1-1,-2 1 0,1 0 1,-1-1-1,0 1 0,-1 0 0,1 1 1,-1-1-1,-1 1 0,1 0 1,-1 0-1,0 0 0,0 0 1,-1 1-1,0 0 0,0 0 1,0 1-1,-1 0 0,1 0 1,-1 0-1,0 1 0,0 0 0,-2-1-19,0 1 3,1 1-1,0 0 0,-1 0 1,0 1-1,1 0 0,-1 1 1,0 0-1,0 0 0,1 1 1,-1 0-1,0 0 0,1 1 1,-1 0-1,1 1 0,0 0 1,-6 2-3,5 0-4,0-1-1,0 1 1,1 1 0,-1 0-1,1 0 1,0 1 0,1-1-1,0 2 1,0-1 0,0 1-1,1 0 1,0 1 0,-3 4 4,6-7-46,0-1 1,1 1-1,-1 0 1,1 0 0,1-1-1,-1 1 1,1 0-1,0 1 1,0-1-1,0 0 1,1 0-1,0 0 1,0 0-1,1 1 1,0-1-1,0 0 1,0 0-1,1 0 1,0 0 0,0 0-1,0-1 1,3 6 45,-2-7-144,0 0 0,0 1 0,0-1 0,1-1 0,-1 1 0,1 0 0,0-1 0,0 0 0,0 0 0,0 0 0,0 0 0,1-1 0,0 0 0,-1 0 0,1 0 0,0 0 0,0-1 0,0 1 144,46 4-1772</inkml:trace>
  <inkml:trace contextRef="#ctx0" brushRef="#br0" timeOffset="-813.484">3767 1073 6257,'-4'0'130,"1"1"0,0 0 0,0 0 1,0 0-1,0 0 0,1 1 0,-1-1 0,0 1 0,0 0 0,1 0 0,-1 0 0,1 0 0,0 0 0,0 0 0,-1 1 0,1-1 0,1 1 0,-1-1 0,0 1 0,1 0 0,-1-1 0,1 1 1,0 0-1,0 0 0,0 0 0,0 0 0,1 1 0,-1-1 0,1 2-130,0 3-26,1 1 1,0-1-1,0 0 1,1 0-1,0 1 1,1-1-1,0 0 1,0-1-1,0 1 1,1-1-1,1 1 1,-1-1-1,1 0 1,0-1-1,0 1 1,3 1 25,-5-5-13,0-1 1,0 1 0,0-1 0,1 0 0,-1 0-1,0 0 1,1 0 0,0-1 0,-1 1-1,1-1 1,0 0 0,0 0 0,0-1 0,0 1-1,0-1 1,0 0 0,0 1 0,0-2-1,0 1 1,0 0 0,0-1 0,-1 0-1,1 0 1,4-1 12,7-4-41,-1 0-1,1 0 0,-1-1 1,0-1-1,7-6 42,-6 5-4,-1 0 1,-1-1-1,0-1 0,-1 0 0,0 0 0,0-1 0,-1-1 0,-1 0 0,0-1 1,5-8 3,-14 19 22,1 0 1,-1 0 0,1 0 0,-1 0-1,0 0 1,0 0 0,0 0 0,-1 0 0,1 0-1,-1-1 1,0 1 0,0 0 0,0 0-1,0-1 1,0 1 0,-1 0 0,1 0-1,-1 0 1,0 0 0,0 0 0,0 0-1,0 0 1,-1 0 0,1 0 0,-1 0 0,0 0-1,0 1 1,-1-2-23,2 4 12,0-1 0,0 1-1,0-1 1,0 1 0,0-1 0,0 1-1,0 0 1,0 0 0,0 0 0,-1-1 0,1 1-1,0 0 1,0 0 0,0 1 0,0-1-1,-1 0 1,1 0 0,0 0 0,0 1 0,0-1-1,0 1 1,0-1 0,0 1 0,0-1-1,0 1 1,0 0 0,0-1 0,0 1-1,0 0 1,0 0 0,1-1 0,-1 1 0,0 1-12,-22 32 169,20-27-133,0 0 1,0-1 0,1 1 0,0 0 0,0 0 0,1 1 0,0-1-1,0 0 1,1 0 0,0 1 0,0-1 0,1 0 0,0 1 0,0-1-1,0 0 1,1 0 0,0 0 0,1 0 0,0 0 0,0-1 0,0 1-1,1-1 1,-1 0 0,2 0 0,-1 0 0,1 0 0,0-1 0,0 1-1,0-1 1,1-1 0,-1 1 0,1-1 0,2 1-37,3-2-181,1 0 1,0 0-1,0-1 1,0-1-1,0 0 1,0 0-1,0-1 0,0-1 1,1 0-1,-1-1 1,0 0-1,-1-1 1,1 0-1,0-1 1,-1 0-1,10-5 181,60-21-2130</inkml:trace>
  <inkml:trace contextRef="#ctx0" brushRef="#br0" timeOffset="2067.761">183 1986 3737,'-109'15'3321,"101"-16"-2941,26-6-195,77-13 124,105-1 147,-46 14-143,30 1 33,43 4 49,28 5-22,692 39 370,-938-42-740,345 15 76,28-11-35,-9-12-28,13-18-2,-19-16 25,10-12 113,-24-2 123,8 1 62,625-69 590,-698 100-848,372-5-93,-503 28 14,-36 3 14,-27 1 4,-90-3-16,13 2 9,-1-2 1,0 0-1,1-1 1,-1 0-1,4-2-11,-10 2 6,-10 1-7,1 0 0,0 0 1,-1 0-1,1 0 1,0 1-1,0-1 1,-1 0-1,1 0 1,0 0-1,0-1 1,-1 1-1,1 0 1,0 0-1,-1 0 1,1 0-1,0-1 1,-1 1-1,1 0 1,0-1-1,-1 1 1,1 0-1,0-1 1,-1 1-1,1-1 1,-1 1-1,1-1 1,-1 1-1,1-1 1,-1 1-1,1-1 1,-1 0-1,0 1 1,1-1-1,-1 1 1,0-1-1,0 0 1,1 0-1,-1 1 0,0-1 1,0 0-1,0 1 1,0-1-1,0 0 1,0 0-1,0 1 1,0-1-1,0 0 1,0 0-19,-1 0-1,1 0 0,-1 0 0,0 0 0,1 0 0,-1 0 1,0 1-1,0-1 0,1 0 0,-1 0 0,0 1 0,0-1 1,0 0-1,0 1 0,0-1 0,0 1 0,0-1 0,0 1 1,0 0-1,0-1 0,0 1 0,0 0 0,0 0 0,-1 0 1,1-1-1,0 1 0,0 1 0,-1-1 20,-9-2-301,5 1 118,1 1 0,0 0 0,0 0 0,-1 0 0,1 1 0,0 0 0,0 0 1,0 0-1,0 1 0,0-1 0,0 1 0,-2 1 183,-4 1-415,-21 8-1545,3 7 62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4:32:2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28 3561,'-14'-4'888,"-1"0"320,8 1-1024,3-4-152,5 2-232,-1 3 2753,0 1-3762,0-1 1978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4:4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0 4777,'-69'16'1168,"27"-14"385,-1 2-1577,9-5-352,-10 1-1153,-1 6 73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00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325 178 1016,'-61'4'3808,"55"-3"-3601,0 1-93,0-1 0,0 1 0,0 0 0,1 1 0,-1-1-1,1 1 1,0 0 0,0 1 0,-5 3-114,-38 30 209,25-8-30,19-22-147,-1 0 11,0-1 1,1 1-1,0 0 0,1 0 0,-1 0 0,2 1 0,-1-1 0,1 1 0,0 0 0,0 0 0,1-1 0,0 7-43,7 26 173,-2-32-169,1-1 1,0 0-1,1 0 1,-1-1-1,1 1 1,0-1-1,1 0 1,0-1 0,0 0-1,0 0 1,0 0-1,1-1 1,-1 0-1,1-1 1,0 0-1,0 0 1,1 0 0,-1-1-1,1 0 1,-1-1-1,1 0 1,-1 0-1,1-1 1,0 0-5,28-6 5,-1-2 0,0-1 0,-1-2 0,0-2 0,0-1 0,0-2-5,-22 11-1,97-50 23,-102 52-7,-1-1 0,1 1 1,-1-1-1,0 0 0,-1-1 1,1 0-1,-1 0 0,1-1-15,-6 5 5,1 0-1,-1-1 1,0 1-1,0-1 1,0 1-1,0-1 0,0 1 1,-1-1-1,1 0 1,0 1-1,-1-1 1,1 0-1,-1 0 1,0 0-1,1 1 0,-1-1 1,0 0-1,0 0 1,0 0-1,0 1 1,-1-1-1,1-1-4,-1-1 8,0-4 2,0 1 0,-1 0 0,0-1 0,-1 1 0,0 0 0,0 1 0,0-1 0,-1 0 0,-2-3-10,-8-8-12,-1 0 0,-1 0 1,0 2-1,-1 0 0,0 1 0,-1 0 0,-1 2 0,-1 0 0,0 1 0,0 1 0,-1 1 0,0 1 0,-1 1 0,0 1 1,0 1-1,-23-4 12,24 5 4,0 0 1,0 1 0,0 2 0,0 0-1,-1 1 1,1 1 0,-1 1 0,1 1 0,0 1-1,0 1 1,0 0 0,-17 8-5,34-11 4,1 0 0,0 1 0,0-1 0,0 1 0,0 0 0,1 0 0,-1 0 0,1 0 0,-1 1 0,1-1 0,-1 1 0,1-1 1,0 1-1,0 0 0,1 0 0,-1 0 0,1 0 0,-1 0 0,1 0 0,0 1 0,0-1 0,0 0 0,0 0 0,1 1 0,-1-1 0,1 1 0,0-1 0,0 0 0,0 1 0,1 2-4,3 13-197,1-1 0,1 0 0,1 0 0,0-1 0,7 13 197,2 3-840,8 25-478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0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 1216,'-53'3'790,"50"-2"-654,1 0 0,-1-1 0,0 1 0,1 0 1,-1 0-1,1 0 0,0 0 0,-1 1 0,1-1 0,0 1 1,0-1-1,0 1 0,0 0 0,0 0 0,0 0 0,0 0 1,1 0-1,-1 0 0,1 0 0,0 1 0,-1-1 0,1 1-136,-3 3 224,-25 52 714,-10 28-428,2 10-32,31-86-432,1 0 0,0 1-1,1 0 1,0 0 0,1 0 0,0 0 0,1 0 0,0 1 0,1-1 0,0 1 0,1-1-1,0 1 1,1 0 0,0-1 0,1 1-46,2 6 23,1-1-1,1 0 1,1 0 0,0 0-1,5 6-22,-9-17 4,1 0 0,0 0 0,1 0 0,-1-1 0,1 1 0,0-1-1,1 0 1,-1 0 0,1-1 0,0 0 0,0 0 0,0 0 0,1-1-1,-1 0 1,1 0 0,0 0 0,0-1 0,0 0 0,0-1 0,0 1-1,0-1 1,0-1 0,1 1 0,-1-1 0,0 0 0,0-1 0,1 0 0,-1 0-1,6-2-3,1-2 8,-2 1-1,1-1 0,0-1 0,-1-1 0,0 1 0,-1-2 1,1 0-1,-1 0 0,-1-1 0,0 0 0,0-1 0,-1 0 0,0 0 1,0-1-1,-1-1 0,-1 1 0,0-1 0,-1 0 0,3-9-7,-4 11 3,-1-1-1,-1 0 0,0 0 1,0 0-1,-1-1 0,-1 1 1,0 0-1,0-1 0,-1 1 0,-1-1 1,0-2-3,0 4 3,-1 0 1,0 1-1,0-1 1,-1 0-1,0 0 0,-1 1 1,0 0-1,-1 0 1,0 0-1,0 0 1,-1 1-1,-6-7-3,5 6 2,-1 0-1,-1 1 1,1 0-1,-2 1 1,1 0 0,-1 1-1,0 0 1,0 0-1,0 1 1,-1 0-1,-9-3-1,8 4-2,1-1 0,-1 1 0,0 1 0,1 0-1,-2 0 1,1 1 0,0 1 0,0 0 0,0 1-1,-1 0 1,1 1 0,0 0 0,0 1 0,-1 1-1,2 0 1,-1 0 0,-7 4 2,15-4-48,-1 1-1,1 1 0,0-1 1,0 1-1,1-1 1,-1 1-1,1 0 1,0 0-1,0 0 0,1 1 1,-1-1-1,1 1 1,1 0-1,-1-1 1,1 1-1,0 0 0,0 0 1,0 0-1,1 0 1,0 0-1,0 0 1,1-1-1,0 1 1,0 4 48,8 36-1430,12 12-69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1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29 960,'-42'23'822,"41"-23"-749,1 0 0,-1 0-1,1 1 1,-1-1 0,1 0 0,-1 0 0,1 1 0,-1-1 0,1 0 0,-1 1 0,1-1 0,0 0-1,-1 1 1,1-1 0,-1 1 0,1-1 0,0 0 0,-1 1 0,1-1 0,0 1 0,0-1 0,-1 1-1,1-1 1,0 1 0,0 0 0,0-1 0,0 1 0,0-1 0,0 1 0,0-1 0,0 1 0,0-1-1,0 1 1,0 0 0,0-1 0,0 1 0,0-1 0,0 1 0,1 0-73,-2 8 1626,-32 39-1516,-10 1-99,-5 20 153,42-59-122,0 2-1,1-1 1,0 1-1,1 0 1,0 0-1,1 0 1,0 0-1,1 1 1,1-1-1,0 1 1,0 0-1,1-1 1,1 1-1,0 0 1,0-1-1,2 1 1,0-1-1,2 7-41,-2-8 10,1-1 0,0 1 0,0-1-1,1 0 1,1 0 0,0 0-1,0-1 1,1 0 0,0 0 0,0 0-1,1-1 1,0 0 0,1-1-1,0 0 1,0 0 0,0-1-1,1 0 1,0-1 0,0 0 0,9 3-10,-5-4 33,1-1-1,0-1 1,0 0 0,0-1 0,0-1 0,0 0 0,0-1 0,0-1 0,0 0 0,0-1 0,0-1 0,-1 0 0,1-1 0,-1 0 0,-1-1 0,1-1 0,-1 0 0,0-1-1,0 0 1,5-6-33,-5 1 56,-2 1-1,0-2 0,0 0 0,-1 0 0,-1 0 0,-1-1 0,0-1 0,0 1 1,-2-1-1,0-1 0,-1 1 0,1-7-55,2-4 28,-2 0-1,-1 0 1,-1-1-1,-1 1 1,-1-1 0,-1 0-1,-2-4-27,0 25 2,-1 0 0,1 0 0,-1-1 0,0 2 0,-1-1 0,0 0 0,0 0 0,0 1 0,-1 0 0,0 0 0,0 0-1,0 0 1,-1 0 0,0 1 0,0 0 0,0 0 0,-1 0 0,0 1 0,0 0 0,-6-4-2,0 2-9,0-1 1,-1 2 0,0 0-1,0 0 1,0 2 0,0-1-1,-1 2 1,1-1-1,-1 2 1,-5 0 8,0 1-18,0 2-1,0 0 1,0 1 0,0 1 0,0 1-1,1 1 1,0 0 0,0 1-1,1 1 1,-15 9 18,12-7-13,0 1 0,1 1-1,1 0 1,0 2 0,1 0-1,0 1 1,1 0 0,-6 9 13,17-18-16,1 1 0,0-1 0,0 1 0,0 0 0,1 0 0,0 0 0,0 1 0,0-1 0,1 1 0,1-1 0,-1 1 0,1 0 0,1 0 0,-1-1 0,1 1 0,1 0 0,-1 3 16,4 9-381,0 0 1,1-1-1,1 1 0,1-1 0,8 18 381,8 16-1264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150 198 632,'-6'-17'205,"4"13"-120,0-1-1,0 0 0,0 1 1,1-1-1,0 0 0,0 0 1,0 0-1,1 0 0,0 0 1,0 0-1,0 0 0,0 0 1,1-1-85,2-2 311,0-1 0,1 0 0,0 1 0,1 0 0,0 0 0,0 0 0,0 0 0,1 1 0,3-2-311,16-21 1020,-20 33-892,-5-2-42,-16 0 2652,13 0-2714,-1 0 0,1 0 0,0 0 0,0 0 0,0 0 0,0 1 0,0 0 0,0-1 0,0 1 0,0 0 0,1 1 0,-3 1-24,-79 83 173,75-76-130,1 0 0,0 0 0,0 1 0,1 0 1,1 0-1,0 1 0,1 0 0,0 0 0,-1 8-43,5-18 1,1-1 0,-1 0 0,1 0 0,0 1 0,0-1 0,0 0 0,0 0 0,0 1 0,0-1 1,1 0-1,-1 1 0,1-1 0,-1 0 0,1 0 0,0 0 0,0 0 0,0 0 0,0 0 0,0 0 0,1 0 0,-1 0 0,0 0 0,1-1 0,-1 1 0,1 0 0,0-1 0,0 1 0,0-1 0,-1 0 0,1 0 1,2 1-2,6 3-1,0-2 0,0 1 1,0-1-1,0-1 1,0 0-1,7 1 1,109 13-6,-63-10-60,-1 3 0,48 14 66,-99-20-25,0 1 0,0 0 1,0 0-1,-1 1 0,1 0 1,-1 1-1,-1 0 0,1 1 25,-8-6-4,0 1-1,0-1 0,-1 1 0,1-1 1,-1 1-1,1 0 0,-1 0 1,0-1-1,0 1 0,0 0 1,0 0-1,0 0 0,0 1 0,0-1 1,-1 0-1,1 0 0,-1 0 1,1 0-1,-1 1 0,0-1 1,0 0-1,0 0 0,0 0 0,0 1 1,-1-1-1,1 0 0,-1 0 1,1 0-1,-1 1 5,-2 2 1,1 0 0,-1 0 0,1 0-1,-2-1 1,1 0 0,0 1 0,-1-1 0,1-1 0,-1 1 0,0 0 0,-2 0-1,-7 5 15,-1 0-1,-1-1 1,1-1 0,-1 0 0,0-1 0,-1-1 0,1 0 0,-1-1 0,0-1 0,0 0-1,0-1 1,-10-1-15,19 0-18,0-1 0,0 0 0,0-1-1,0 1 1,0-2 0,0 1-1,0-1 1,0 0 0,0 0 0,0-1 18,7 3-46,-1 0 1,0 0-1,0 0 1,0 0-1,0 0 1,1 0-1,-1 0 1,0 0-1,0-1 1,0 1-1,1 0 1,-1-1-1,0 1 1,0 0 0,1-1-1,-1 1 1,0-1-1,1 1 1,-1-1-1,1 0 1,-1 1-1,0-1 1,1 0-1,-1 1 1,1-1-1,0 0 1,-1 1-1,1-1 1,0 0-1,-1 0 1,1 0-1,0 1 1,0-1-1,-1 0 1,1 0 0,0 0-1,0 1 1,0-1-1,0 0 1,0 0-1,1 0 1,-1 0-1,0 1 1,0-1-1,0 0 1,1 0-1,-1 0 1,0 1-1,1-1 1,-1 0-1,1 0 1,-1 1-1,1-1 1,-1 0 0,1 1-1,-1-1 1,1 1-1,0-1 1,-1 1-1,1-1 1,0 1 45,19-18-1710</inkml:trace>
  <inkml:trace contextRef="#ctx0" brushRef="#br0" timeOffset="410.469">648 479 1672,'1'4'93,"1"2"72,0 0 0,0-1 0,0 0 0,1 1 0,0-1 1,0 0-1,0 0 0,0 0 0,1 0 0,0-1 0,0 0 0,0 0 0,1 0 0,0 1-165,3 0 248,-1 1 0,1-1 0,0-1 0,1 1 0,-1-1 0,1-1 0,0 0 0,0 0 0,5 1-248,-8-3 106,1 0 1,0-1-1,0 1 1,0-1-1,0 0 0,0-1 1,0 0-1,0 0 0,0-1 1,-1 1-1,1-2 1,0 1-1,2-2-106,3-2 172,-1 0 1,0-1-1,-1-1 0,1 0 0,-1 0 1,-1-1-1,0 0 0,0 0 1,-1-1-1,4-6-172,-8 11 43,-1 0 1,1 0-1,-1-1 1,-1 1-1,1 0 0,-1-1 1,0 0-1,0 0 0,0 0 1,-1 1-1,0-1 1,0-1-1,-1 1 0,0 0 1,0 0-1,0 0 1,0 0-1,-1 0 0,0 0 1,-1 0-1,1 0 1,-1 1-1,0-1 0,-1 0 1,1 1-1,-1-1 0,0 1 1,-1 0-1,1 0 1,-1 0-44,-4-3 0,0 1 1,0-1 0,-1 2 0,0-1 0,-1 1-1,1 1 1,-1 0 0,0 0 0,0 1 0,0 0-1,-1 1 1,0 0 0,1 1 0,-1 0 0,0 0-1,0 1 1,0 1 0,0 0 0,0 0 0,0 1-1,0 1 1,0-1 0,0 2 0,1 0 0,-9 3-1,12-4-42,1 1 0,0 0 1,0 0-1,0 1 0,0-1 0,1 1 1,0 0-1,-1 1 0,1-1 1,1 1-1,-1 0 0,1 0 1,0 1-1,0-1 0,0 1 1,1 0-1,0 0 0,0 0 0,-1 6 42,3-7-148,1 0-1,0 0 0,1 0 0,-1-1 0,1 1 1,0 0-1,0 0 0,0 0 0,1-1 0,-1 1 0,1 0 1,1-1-1,-1 0 0,0 1 0,1-1 0,0 0 1,0 0-1,0-1 0,1 1 0,-1-1 0,1 1 0,3 1 149,32 21-1804</inkml:trace>
  <inkml:trace contextRef="#ctx0" brushRef="#br0" timeOffset="1430.54">1157 540 2753,'-1'0'268,"0"0"-162,1 1 0,0-1 0,0 0 1,-1 0-1,1 1 0,0-1 0,-1 0 1,1 0-1,0 1 0,-1-1 0,1 0 0,0 0 1,-1 0-1,1 1 0,0-1 0,-1 0 1,1 0-1,-1 0 0,1 0 0,0 0 1,-1 0-1,1 0 0,-1 0 0,1 0 0,0 0 1,-1 0-1,1 0 0,-1 0 0,1-1 1,0 1-1,-1 0 0,1 0 0,-1 0 1,1-1-1,0 1 0,-1 0 0,1 0 0,0 0 1,0-1-1,-1 1 0,1 0 0,0-1 1,0 1-1,-1 0 0,1-1 0,0 1 0,0 0 1,0-1-1,-1 1 0,1-1 0,0 1 1,0 0-1,0-1 0,0 1 0,0 0 1,0-1-1,0 1 0,0-1-106,19-12 499,-13 10-468,0 0 0,1 1-1,-1 0 1,1 0 0,-1 1 0,1 0 0,0 0 0,-1 0 0,1 1 0,3 0-31,-9 0 4,1 0 1,-1 0 1,0 0-1,0 0 0,1 0 1,-1 0-1,0 1 0,1-1 1,-1 0-1,0 1 0,0-1 1,0 1-1,1-1 0,-1 1 0,0-1 1,0 1-1,0 0 0,0 0 1,0 0-1,0-1 0,0 1 1,0 0-1,-1 0 0,1 0 1,0 0-1,-1 1 0,1-1 1,0 0-1,0 1-5,1 3 15,1 2 7,0 1-1,-1 0 1,0-1 0,0 1-1,-1 0 1,0 0-1,-1 0 1,1 0 0,-1 0-1,-1 1 1,0-1-1,0-1 1,-2 9-22,2-14 5,-19 110 448,19-107-414,0 0 0,1 0 1,-1 0-1,1 0 0,0 0 0,0 0 1,1 0-1,0 0 0,0-1 0,0 1 1,0 0-1,2 3-39,24 4 91,-24-12-88,3 1-26,0-1-1,0-1 0,1 1 1,-1-1-1,0 0 0,0 0 1,0-1-1,0 0 0,0 0 1,1-1 23,11-3-132,45-25-879,-17-1-1957,-35 22 1054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14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437 158 936,'-45'-7'3983,"40"6"-3873,-1-1-1,1 1 0,0 0 0,0 0 0,0 1 0,-1-1 0,1 1 0,0 0 0,-1 1 1,1-1-1,0 1 0,0 0 0,0 1 0,0-1 0,-4 2-109,-29 22 373,-7 13-188,2 15 80,-19 50-65,42-66-180,2 0 1,2 2-1,1 0 1,2 1-1,2 0 1,1 5-21,-3 60-10,13-98 10,1 0 1,0 0-1,1 0 0,-1 0 0,1 0 0,1 0 0,-1-1 0,1 1 0,0-1 1,1 0-1,-1 0 0,1 0 0,1 0 0,-1 0 0,1-1 0,0 0 0,0 0 0,0-1 1,1 1-1,-1-1 0,1 0 0,0 0 0,0-1 0,1 0 0,-1 0 0,1 0 1,0-1-1,-1 0 0,1-1 0,0 1 0,0-1 0,0 0 0,6-1 0,17 2 2,1-2 1,-1-1-1,0-1 0,0-2 0,25-6-2,-37 6 6,1-1 0,-1-1 0,-1 0-1,1-1 1,-1-1 0,-1-1 0,1 0 0,-2-2 0,1 1 0,2-4-6,1-4 74,-1-1 0,0 0 1,-1-1-1,-2-1 0,0 0 1,-1-1-1,-1 0 0,7-18-74,-5 8 120,-1-2 0,-2 0 0,-1-1 0,-1 0-1,-2 0 1,2-32-120,-7 48 14,-2-1-1,0 1 0,-2 0 0,0-1 1,-1 1-1,-4-18-13,4 28-25,0 0 1,-1 0-1,0 0 1,-1 0-1,0 1 0,0 0 1,-1 0-1,0 0 1,0 0-1,-1 1 0,0 0 1,-1 0-1,1 0 0,-1 1 1,-6-4 24,1 3-50,-1 0 0,1 1-1,-2 1 1,1 0 0,0 0 0,-1 2 0,0-1 0,0 2-1,0 0 1,0 1 0,0 0 0,0 1 0,0 1 0,0 0 0,0 0-1,0 2 1,0 0 0,0 0 0,1 2 0,-1-1 0,1 2-1,0 0 1,-3 2 50,-11 8-31,0 0-1,2 2 1,0 1 0,1 1-1,0 1 1,2 1-1,1 1 1,1 1 0,-17 25 31,26-32-7,0 0 0,1 0 0,0 1 0,2 1 0,0 0 0,1 0 0,1 0 0,1 1 0,-1 8 7,5-21-68,0 0 0,0-1 1,1 1-1,0 0 0,1 0 0,-1 0 0,1-1 1,0 1-1,1 0 0,-1 0 0,2-1 1,-1 0-1,1 1 0,-1-1 0,2 0 1,-1 0-1,1 0 0,0-1 0,0 1 0,0-1 1,1 0-1,2 2 68,64 39-1111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2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1310 1728,'-38'11'811,"38"-11"-775,0-1-1,-1 1 1,1 0-1,0 0 1,0 0-1,0-1 0,0 1 1,-1 0-1,1 0 1,0 0-1,0-1 1,0 1-1,0 0 1,0 0-1,0-1 1,0 1-1,0 0 1,-1-1-1,1 1 1,0 0-1,0 0 0,0-1 1,0 1-1,0 0 1,1 0-1,-1-1 1,0 1-1,0 0 1,0 0-1,0-1 1,0 1-1,0 0 1,0 0-1,0-1 1,1 1-1,-1 0 0,0 0 1,0 0-1,0-1 1,0 1-1,1 0 1,-1 0-1,0 0 1,0 0-1,0-1 1,1 1-1,-1 0 1,0 0-1,0 0 1,1 0-1,-1 0 0,0 0 1,0 0-1,1 0 1,-1 0-1,0 0 1,1 0-1,-1 0 1,0 0-1,0 0 1,1 0-1,-1 0 1,0 0-1,0 0 1,1 0-1,-1 0 0,0 0 1,0 0-1,1 0-35,26-5 2994,113-41-2400,114-35 46,117-7-389,-85 28-122,-201 39-10,66-27-119,28-20 194,-135 54-151,2 2 0,-1 2-1,31-2-42,-69 11 1,-1 1-1,1-1 0,-1 1 0,1 0 0,-1 1 0,1 0 1,-1 0-1,6 1 0,-11-1-6,2-1-129,-3 0-3444,0 0 1863</inkml:trace>
  <inkml:trace contextRef="#ctx0" brushRef="#br0" timeOffset="707.887">1772 589 2120,'-11'-1'1328,"15"0"853,11 9-502,87 31-1391,-25-26-160,30 4 60,-105-16-184,-1-1 0,1 1 0,0-1 0,-1 1 0,1 0-1,-1 0 1,1 0 0,-1-1 0,1 1 0,-1 1 0,0-1 0,1 0-1,-1 0 1,0 0 0,0 1 0,0-1 0,0 0 0,0 1 0,0-1-1,-1 1 1,1 0 0,0-1 0,-1 1 0,1-1 0,-1 1 0,1 0-1,-1-1 1,0 1 0,0 0 0,0 0 0,0-1 0,0 1 0,0 0-1,0-1 1,-1 1 0,1 0 0,-1 0-4,-24 73 112,23-71-98,-1 1 0,0-1-1,-1 0 1,1 0 0,-1 0 0,0 0-1,0 0 1,0-1 0,0 0 0,0 0-1,-2 1-13,-4 3 30,-128 94 388,-25 33-151,43-39-218,132-96-54,22-28-185,20-23-971,-29 25-445,2 7-169</inkml:trace>
  <inkml:trace contextRef="#ctx0" brushRef="#br0" timeOffset="3547.259">2309 212 1432,'-1'-5'776,"0"2"-595,1 0 0,-1-1 0,1 1 0,0 0 0,0 0 0,0-1 1,0 1-1,1 0 0,-1 0 0,1-1 0,0 1 0,0 0 0,0 0 1,0 0-1,1 0 0,-1 0 0,1 0 0,-1 1 0,2-1-181,30-45 482,-29 43-421,0 1 0,0 0 0,1-1 0,-1 2 0,1-1 1,0 0-1,0 1 0,0 0 0,0 0 0,2 0-61,7-5 121,-3 2-53,0-1-1,0 2 1,1-1 0,0 1 0,0 1 0,0 0-1,1 1 1,-1 1 0,1-1 0,0 2 0,-1 0-1,1 0-67,-9 2 8,0-1 0,0 1 0,0-1-1,0 1 1,0 0 0,-1 0 0,1 1 0,0-1-1,-1 1 1,1 0 0,-1 0 0,0 0-1,0 0 1,1 0 0,-1 1 0,-1 0 0,1-1-1,0 1 1,-1 0 0,1 0 0,-1 1-1,0-1 1,0 0 0,0 1 0,0 0-8,0 2-1,0 0 0,0 1 0,0-1 0,-1 1 1,0-1-1,0 1 0,-1 0 0,1-1 0,-2 1 0,1 0 1,-1-1-1,0 1 0,0 0 0,-1 2 1,-124 334-269,104-224 227,26-73 19,-3-44 12,0-1-1,0 1 1,0-1 0,0 0 0,0 1 0,0-1 0,0 0-1,1 0 1,-1 0 0,0 0 0,1 0 0,-1 0 0,1 0-1,-1-1 1,1 1 0,-1 0 0,1-1 0,-1 1 0,1-1-1,0 0 1,-1 1 0,1-1 0,0 0 0,-1 0 0,2 0 11,9-1-279,0 0 1,0-1 0,0-1 0,0 0-1,-1 0 1,0-1 0,1 0 0,1-2 278,60-25-1571</inkml:trace>
  <inkml:trace contextRef="#ctx0" brushRef="#br0" timeOffset="4106.59">2704 968 3105,'-1'-1'90,"0"0"0,0 1 0,0-1 1,0 1-1,0-1 0,0 1 0,0-1 1,0 1-1,0-1 0,0 1 0,0 0 1,0 0-1,0-1 0,-1 1 0,1 0 1,0 0-1,0 0 0,0 0 0,0 0 0,-1 1 1,1-1-1,0 0 0,0 1 0,0-1 1,0 0-1,0 1 0,0-1 0,0 1 1,0 0-1,0-1 0,0 1 0,0 0 1,0 0-91,1 0 22,0-1 0,1 1 0,-1 0 0,0 0 0,1 0 0,-1-1 0,1 1 1,-1 0-1,1-1 0,-1 1 0,1 0 0,-1-1 0,1 1 0,0-1 0,-1 1 1,1-1-1,0 1 0,-1-1 0,1 0 0,0 1 0,0-1 0,0 0 0,-1 0 1,1 1-1,0-1 0,0 0 0,0 0 0,0 0 0,-1 0 0,1 0 0,0 0 1,0 0-1,0 0 0,0 0-22,0 0 33,0 0 0,0 0 0,0 0 0,0 0 1,0 0-1,0 0 0,0 0 0,0 0 0,0 0 0,0 0 0,0-1 1,0 1-1,0 0 0,0-1 0,0 1 0,0-1 0,0 1 0,0-1 1,0 0-1,-1 1 0,1-1 0,0 0 0,0 1 0,-1-1 1,1 0-1,0 0 0,-1 0 0,1 0-33,-11-6-1879,10 7 484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7:46.742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616 235 944,'-3'2'4045,"-9"4"-2874,-41 78-906,27-29-7,25-53-255,0 0-1,0 1 1,1-1 0,-1 0 0,1 1 0,-1-1 0,1 0 0,0 1-1,0-1 1,0 1 0,0-1 0,0 0 0,1 1 0,-1-1 0,1 0-1,-1 1 1,1-1 0,0 0 0,0 0 0,0 0 0,0 1 0,1-1-3,0 3 3,9 17 348,0-11 445,29 18-593,10 1-84,-44-27-78,0 0 1,0-1 0,1 0-1,-1 0 1,1 0 0,0-1 0,-1 0-1,5 0-41,16 3 244,-14-1-154,-12-2-69,1 0 0,-1-1 1,1 1-1,0-1 0,-1 1 0,1-1 0,0 0 0,0 1 1,-1-1-1,1 0 0,0 0 0,0 0 0,-1-1 1,1 1-1,0 0 0,0-1 0,-1 1 0,1-1 0,-1 1 1,1-1-1,0 0 0,-1 0 0,1 0 0,-1 0 0,1 0 1,-1 0-1,1 0-21,26-48 522,-5 23-307,-22 21-188,1 0 0,0 0 0,-1 0-1,0 0 1,0 0 0,-1 0 0,1-1-1,-1 1 1,0 0 0,-1 0 0,1 0 0,-1-3-27,-3-40 132,2 38-130,0 0 0,-1 1 1,0-1-1,0 1 1,-1 0-1,0 0 1,-1 0-1,0 0 0,0 1 1,-1 0-1,-1-1-2,1 3 5,-1 0-1,1 1 1,-1 0-1,0 0 1,-1 0-1,1 1 1,-1 1-1,0-1 1,0 1-1,0 0 1,0 1-1,-1 0 1,1 0-1,0 1 1,-1 0-1,0 0 1,1 1-1,-1 0 1,-2 1-5,1 0 0,1 0 1,-1 1-1,1 0 1,-1 1 0,1 0-1,0 1 1,0-1-1,1 2 1,-1-1-1,1 1 1,0 0 0,0 1-1,0 0 1,1 0-1,0 1 1,0 0 0,1 0-1,-1 1 1,2 0-1,-1 0 1,1 0 0,0 0-1,1 1 1,0 0-1,0 0 1,1 0-1,0 0 1,1 1 0,0-1-1,0 1 1,1-1-1,1 1 1,-1 0 0,1-1-1,1 1 1,0 0-1,0-1 1,1 1-1,0-1 1,1 1 0,1 2-1,0-4-39,0 1 1,0-1 0,0-1-1,1 1 1,0-1 0,1 1 0,0-2-1,0 1 1,0 0 0,1-1-1,0-1 1,0 1 0,1-1-1,0 0 1,-1-1 0,1 1 0,1-2-1,-1 1 1,1-1 0,-1-1-1,1 1 1,0-1 0,0-1-1,0 0 1,3 0 38,2 0-360,0-1-1,0 0 0,-1-1 1,1 0-1,0-1 1,-1-1-1,1 0 0,7-4 361,47-23-1996</inkml:trace>
  <inkml:trace contextRef="#ctx0" brushRef="#br0" timeOffset="1473.778">707 714 512,'15'-62'306,"-11"24"760,-4 37-873,-1 0 0,0 0 0,1 1 0,-1-1 0,0 0 0,1 1 0,-1-1 0,0 1 0,0-1 0,1 1 0,-1-1 0,0 1 0,0-1 0,0 1 0,0 0 0,0 0-1,0-1 1,0 1 0,0 0 0,1 0 0,-1 0 0,0 0 0,0 0 0,0 0 0,0 0 0,0 0 0,0 0 0,0 1 0,0-1 0,0 0 0,0 1-193,-6 8 880,-2 20-635,6-17-194,1 0 0,0 0 0,0 1 0,2-1 0,-1 0 0,1 0 0,1 1 0,2 10-51,7 56 339,-4 1 1,-4 63-340,2 30 268,4 99-178,-21-104-92,-12-28-79,12 29-259,22-78 164,-15-42-1636,1-27 1533,-9 45-1676,13-57 573</inkml:trace>
  <inkml:trace contextRef="#ctx0" brushRef="#br0" timeOffset="2644.16">576 2290 1136,'10'-39'3872,"-7"34"-2572,-6 9-365,-32 41-698,-11 9-131,41-49-103,1 0-1,-1 0 1,1 1 0,0-1 0,1 1 0,-1 0 0,1 0 0,0 1 0,1-1 0,-1 0 0,1 1-1,0-1 1,1 1 0,0 0 0,0 0 0,0 0 0,1 5-3,0 8 0,0 0 0,1-1 0,1 1 0,4 14 0,-3-21 6,1-1-1,0 0 1,1 0 0,0-1-1,0 0 1,1 0 0,1 0 0,0 0-1,0-1 1,1 0 0,4 2-6,-9-9 13,1 0-1,-1 0 1,1 0 0,0-1 0,0 0 0,0 0 0,0 0 0,0 0 0,0 0 0,1-1 0,-1 0 0,0 0 0,1 0 0,-1-1-1,1 1 1,-1-1 0,1 0 0,0 0 0,-1-1 0,1 1 0,-1-1 0,0 0 0,1 0 0,-1 0 0,0-1 0,1 0-13,9-4 53,0-1 1,0 0 0,0-1 0,-1-1-1,-1 0 1,1 0 0,-1-2-54,1 0 25,-1-1 0,0 0-1,-1-1 1,-1 0 0,0 0 0,-1-1 0,0 0 0,-1-1 0,-1 0 0,0 0 0,-1-1 0,-1 0-1,0 0 1,-1 0 0,-1 0 0,0-1 0,-2 0 0,1-6-25,-1 13 22,-1 0 1,0 0-1,0 0 0,-1 0 1,0 0-1,0 0 0,-1 0 1,-1 1-1,0-1 0,0 1 1,-1-1-1,0 1 0,0 0 1,-1 1-1,0-1 0,-5-4-22,5 8 5,0 1 0,0 0 0,0 0 0,-1 0-1,0 1 1,0 0 0,0 0 0,0 0 0,0 1-1,0 0 1,-1 0 0,1 1 0,-1 0 0,1 0-1,-1 0 1,0 1 0,1 0 0,-1 0 0,-5 1-5,-3 2-4,0-1 0,0 2 0,0 0 1,1 1-1,0 0 0,0 1 0,0 1 1,0 1 3,-6 3-31,1 2 1,0 0-1,1 1 1,0 1-1,2 1 1,-1 0-1,2 1 1,-12 17 30,21-27-36,-1 0-1,2 0 1,-1 1 0,1 0 0,0 0 0,1 0 0,-1 1 0,2 0 0,-1-1 0,1 1 0,1 0 0,0 1-1,0-1 1,0 0 0,1 1 0,1-1 0,0 2 36,0-8-65,1 0 0,0-1-1,0 1 1,0-1 0,0 1 0,0-1 0,0 0-1,1 0 1,-1 1 0,1-1 0,-1 0-1,1 0 1,0 0 0,0 0 0,0-1 0,0 1-1,0 0 1,1-1 0,-1 0 0,0 1-1,1-1 1,-1 0 0,1 0 0,-1 0 0,1-1-1,-1 1 1,1-1 0,-1 1 0,1-1-1,0 0 1,-1 0 0,3 0 65,58-5-1547</inkml:trace>
  <inkml:trace contextRef="#ctx0" brushRef="#br0" timeOffset="4690.045">748 2678 1048,'-1'0'126,"1"0"-1,-1 0 1,1 0-1,0 1 1,-1-1-1,1 0 0,-1 0 1,1 0-1,-1 0 1,1 1-1,-1-1 1,1 0-1,0 0 1,-1 1-1,1-1 1,0 0-1,-1 1 0,1-1 1,0 0-1,-1 1 1,1-1-1,0 1 1,0-1-1,-1 0 1,1 1-1,0-1 1,0 1-1,0-1 0,-1 1 1,1-1-1,0 1 1,0-1-1,0 1 1,0-1-1,0 1 1,0-1-1,0 1 1,0-1-1,0 0 0,1 1 1,-1-1-1,0 1-125,2 10 1234,-4 22-1003,3 94 99,36 96-139,5 26-150,11-2-18,-40-187-70,-3 1 1,0 29 46,-9-54-158,-11-26 58,-18 15 175,13-4-59,-19 23-5,34-45-28,1 1-1,-1 0 1,1-1 0,0 1 0,-1 0-1,1 0 1,0-1 0,0 1 0,-1 0-1,1 0 1,0 0 0,-1 0 0,1 0-1,0 0 1,0 0 0,-1 0 0,1 1 0,0-1-1,-1 0 1,1 0 0,0 1 0,-1-1-1,1 0 1,0 1 0,-1-1 0,1 0-1,-1 1 1,1-1 0,0 1 0,-1-1-1,1 1 1,-1-1 0,0 1 0,1-1 0,-1 1-1,1 0 1,-1-1 0,0 1 0,0 0-1,1-1 1,-1 1 0,0 0 0,0-1-1,0 1 1,1 0 0,-1 0 0,0-1-1,0 1 1,0 0 0,0-1 0,-1 1 0,1 0-1,0 0 1,0-1 0,0 1 0,0 0-1,-1-1 1,1 1 0,0 0 0,-1-1-1,1 1 1,-1-1 0,1 1 0,0 0 0,-1 0 16,4-3-923</inkml:trace>
  <inkml:trace contextRef="#ctx0" brushRef="#br0" timeOffset="5816.826">945 3939 1384,'-2'-21'3458,"2"18"-3338,0 0 0,0 1 1,-1-1-1,1 1 0,-1-1 0,0 1 1,0-1-1,0 1 0,0-1 1,0 1-1,-1 0 0,1-1 0,-1 1 1,1 0-1,-1 0 0,0 0 0,0 0 1,0 1-1,-1-2-120,1 2 25,-1-1 1,1 1-1,0 0 1,-1 0-1,1 1 1,0-1-1,-1 0 1,1 1-1,-1-1 1,1 1-1,-1 0 1,1 0-1,-1 0 1,0 0-1,1 0 0,-1 1 1,1-1-1,0 1 1,-1 0-1,1-1 1,-1 1-1,1 0 1,0 0-1,0 1 1,-1-1-1,1 0 1,0 1-1,0-1 1,-1 2-26,1-1 8,-6 3 22,-1 2 0,1-1 0,1 1 0,0 0 0,0 1 0,0 0 0,1 0 0,-4 6-30,-45 101 360,43-90-326,1 0 0,1 1 0,1 1 0,2 0 0,1 0 0,0 0 0,2 1 0,2-1 1,0 16-35,2-23-5,2-1 1,0 0 0,1 0 0,1 0 0,1 0 0,2 5 4,-5-18-1,0 0-1,1 0 1,-1 0-1,1-1 1,1 1-1,-1-1 1,1 1-1,0-1 1,0 0-1,0-1 1,1 1-1,0-1 0,0 0 1,0 0-1,0 0 1,1-1-1,-1 1 1,1-1-1,0-1 1,5 2 1,-3-2-1,1-1 1,-1 0 0,1-1-1,0 0 1,-1 0-1,1-1 1,0 0-1,-1 0 1,1-1-1,-1 0 1,0-1 0,0 0-1,0 0 1,0 0-1,0-1 1,-1-1-1,1 1 1,3-5 0,3-1 11,-1-1 1,0 0-1,-1-1 1,0-1-1,-1 0 1,0 0-1,-1-1 1,3-7-12,3-1 23,-9 12-16,2-3 15,0 0 0,0 0 0,-1-1 0,-1 0 1,-1 0-1,4-11-22,-6 14 14,0-1 0,-2 1 0,1-1 0,-1 1 0,-1-1 1,0 0-1,-1 0 0,0 0 0,-1 1 0,0-1 0,-1 0 0,0 1 1,-1-3-15,0 6 3,-1 0 1,0 0 0,0 0 0,-1 0 0,1 0 0,-2 1-1,1 0 1,-1 0 0,0 1 0,-1 0 0,1 0 0,-1 0-1,0 0 1,-1 1 0,0 1 0,-6-4-4,0 1 3,0 2-1,1 0 1,-2 0 0,1 2-1,0-1 1,-1 2 0,1 0-1,-1 1 1,0 0 0,-10 2-3,1 0-43,1 0 0,0 2 1,1 1-1,-1 1 0,1 1 1,-5 2 42,23-7-74,-1 1 0,1 0 1,-1 0-1,1 0 0,-1 0 1,1 1-1,0-1 1,0 1-1,0 0 0,1 0 1,-1 1-1,1-1 0,0 1 1,0 0-1,0 0 0,0 0 1,0 0-1,1 0 1,0 1-1,0-1 0,0 0 1,1 1-1,-1 0 0,1 0 1,0-1-1,0 1 0,1 0 1,-1 2 73,7 27-1543,7 3-224</inkml:trace>
  <inkml:trace contextRef="#ctx0" brushRef="#br1" timeOffset="43473.494">129 191 2080,'-19'9'623,"-64"38"2072,81-45-2634,0 1-1,0-1 1,0 1-1,0-1 1,1 1-1,-1 0 1,1 0-1,-1 0 1,1 0-1,0 0 1,0 0-1,0 0 1,1 0-1,-1 0 1,1 0-1,-1 4-60,0 2 119,-1 4-23,1 0 0,1 0 0,0 1-1,1-1 1,0 0 0,1 0-1,0 0 1,1 0 0,0 0 0,2-1-1,-1 0 1,1 1 0,5 5-96,12 21 94,2-2 1,2-1 0,28 31-95,105 119 22,-138-163-17,0 0 1,2-2-1,1 0 0,1-2 0,0-1 0,2-1 0,0-1 0,0-1 0,1-1 0,7 1-5,-20-11 2,1-1 1,-1 0-1,1-1 1,0-1-1,0 0 0,-1-1 1,1-1-1,0 0 0,0-1 1,-1-1-1,0-1 1,1 0-1,-1 0 0,0-2 1,9-5-3,10-5 14,-1-2 0,-1-1 0,-1-2 0,-1-1 0,-1-2 0,4-4-14,25-24 11,-57 51-11,15-10 0,0-2 0,-1 0 1,-1-1-1,0 0 0,-1-1 0,0 0 1,-1-1-1,-1-1 0,-1 0 0,0-1 0,1-5 0,-9 15 2,0 1 1,0-1-1,-1 0 0,-1 0 0,1 0 0,-1 0 0,-1 0 0,1 0 0,-1 0 0,-1 0 0,1 0 0,-1 0 0,-1 1 0,1-1 1,-1 1-1,-1-1 0,1 1 0,-1 0-2,-12-18 3,0 0 1,-2 1-1,0 1 0,-5-2-3,16 16 0,-29-30 68,-3 1-1,0 2 1,-3 1-1,-1 3 1,-1 1-1,-2 2 1,0 2-1,-17-4-67,34 17-3,-1 1 1,0 2-1,-1 1 0,0 1 0,-33-4 3,47 11-1,-1 0-1,0 1 1,0 1-1,0 0 1,0 2-1,1 0 1,-1 1-1,1 0 1,-1 2-1,1 0 1,-16 7 1,15-3-4,1-1 1,0 2 0,1 1 0,0 0 0,1 0 0,0 2-1,1 0 1,-1 1 3,-3 8-3,0 1 0,1 0-1,1 1 1,1 1 0,2 0-1,0 1 1,2 0 0,1 1-1,1 0 1,-1 6 3,6-15-60,0 1 0,1 1 0,1-1-1,0 0 1,2 1 0,0-1 0,1 0 0,1 1 0,1-1 0,1 0 0,0 0 0,2-1 0,0 1-1,1-1 1,5 10 60,-2-12-374,-1 1 0,2-1-1,0-1 1,10 10 374,57 48-1586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7:55.605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818 182 376,'0'0'958,"-4"2"1486,-30 19-1089,11 9-997,-23 23-54,41-47-263,-3 3 64,0-1-1,1 1 1,0 1 0,0-1-1,1 1 1,0 0-1,1 1 1,0-1-1,-2 10-104,6-15 11,0-1 0,0 0 0,0 1 0,1-1 0,0 1 0,-1 0 0,2-1 0,-1 1 0,1-1 0,-1 1 0,1-1 0,0 0 0,1 1 0,-1-1 0,1 0 0,0 0 0,0 0 0,0 0 0,1 0 0,-1 0 0,1-1 0,0 1 0,0-1 0,0 0 0,4 3-11,3 0 26,1 0-1,0-1 1,0-1-1,0 0 1,1 0 0,0-1-1,-1-1 1,1 0-1,0 0 1,0-1 0,10-1-26,-9 0 9,0-1 1,-1 0 0,1 0 0,0-2 0,0 1 0,-1-2 0,0 1 0,0-2 0,0 0 0,0 0 0,0-1 0,-1 0 0,0-1 0,-1-1-1,0 0 1,0 0 0,0-1 0,7-8-10,-6 5 4,0 0 1,-1-1-1,0-1 0,-1 1 0,-1-2 0,0 1 1,1-5-5,-8 18-5,-1 1 0,1-1 1,-1 0-1,1 0 1,-1 0-1,0 0 1,1 0-1,-1 0 0,0 0 1,0 0-1,1 0 1,-1 0-1,0 0 0,0 0 1,0 0-1,0 0 1,-1 0-1,1 0 1,0 0-1,0 0 0,0 0 1,-1 0-1,1 0 1,-1 0-1,1 0 0,-1 0 1,1 0-1,-1 0 1,1 0-1,-1 0 1,0 1-1,0-1 0,1 0 1,-1 1-1,0-1 1,0 0-1,0 1 0,1-1 1,-1 1-1,0-1 1,0 1-1,0 0 1,0-1-1,0 1 0,0 0 1,0 0-1,0-1 1,0 1-1,0 0 0,0 0 1,0 0-1,-1 0 1,1 1-1,0-1 1,0 0 4,-82 7-218,-27 14 126,82-12 87,0 1 1,1 1-1,1 1 0,-16 11 5,39-22-35,0 1 0,0 0 0,1 0 0,-1 0 0,0 0 0,1 0 0,0 1 0,-1-1 0,1 1 0,0-1 0,0 1 0,0 0 0,1 0 0,-1-1 0,1 2 0,-1 0 35,12 9-1181,20-5-14</inkml:trace>
  <inkml:trace contextRef="#ctx0" brushRef="#br0" timeOffset="2364.358">808 615 1648,'-4'1'4725,"7"8"-3152,1 4-1208,0 16-170,5 70 104,0-23-38,0-37-155,-1-8-48,-2 1 0,0 0-1,-2 1 1,-1 24-58,-12 119 156,9 7 126,6-68-126,2-87-150,1-13 343,12 74-308,-20-38-4,-3-31-10,-1 193-50,2-44-2,2-119 8,-5-81-3494,4 20 1647</inkml:trace>
  <inkml:trace contextRef="#ctx0" brushRef="#br0" timeOffset="3186.559">905 2105 1760,'-13'-6'3319,"-12"2"-2488,19 4-437,-59-4 502,63 4-860,0 0 0,0 0 0,-1 0 0,1 0 0,0 0 0,0 1 0,0-1 0,0 1 0,-1-1 0,1 1 0,0 0 0,0 0 0,0 0 0,1 0 0,-1 0 0,0 0 0,0 1 0,0-1 0,1 0 0,-1 1 0,0 0-36,-6 6 104,-16 14 27,0 1 0,1 2-1,2 0 1,0 1 0,-4 10-131,-16 42 227,37-70-178,0 1 0,1-1 0,0 1 0,0 0 0,1 0 0,0 0 0,1 3-49,0-8 11,1-1 1,0 0-1,0 0 0,1 0 0,-1 0 1,0 0-1,1 0 0,0 0 0,0 0 1,0 0-1,0-1 0,0 1 1,1 0-1,-1 0 0,1-1 0,0 1 1,0-1-1,-1 0 0,2 1 1,-1-1-1,0 0 0,0 0 0,1 0-11,2 1 3,1 0-1,-1 0 0,0-1 0,1 0 0,-1 0 0,1 0 0,0-1 1,-1 0-1,1 0 0,0 0 0,0-1 0,0 0 0,0 0 1,0 0-1,-1-1 0,1 0 0,0 0 0,0 0 0,-1-1 1,1 0-1,2-1-2,104-40 36,-51 22 4,-43 12 78,-9 6-47,14-10 190,-11-31 217,-2 14-307,6-46 185,-13 67-345,1 1 0,-2-1 0,1-1 0,-2 1 0,1 0 0,-1 0 0,0-1 0,-1 1 0,0-1 0,-1 1 0,0 0 0,0-1 1,-1 1-1,0 0 0,0 0 0,-1 0 0,-3-5-11,4 10-6,0 1 1,0-1 0,-1 1-1,1-1 1,-1 1 0,0 0-1,0 0 1,0 0 0,0 1-1,0-1 1,0 1 0,-1 0-1,0-1 1,1 1 0,-1 1-1,0-1 1,0 1 0,0-1-1,0 1 1,0 0 0,-2 0 5,-3 0-45,0 0 0,-1 1 0,1 0 0,0 1 0,-1-1-1,1 2 1,0-1 0,0 1 0,0 1 0,0 0 0,0 0 0,1 0 0,-4 3 45,-8 5-96,0 0 0,1 2 0,0 0 0,-12 12 96,25-20-38,-1 0 0,1 1 0,0 0-1,1 0 1,-1 0 0,1 0 0,1 1 0,-1 0 0,1 0-1,0 0 1,1 0 0,-1 1 0,1-1 0,1 1 0,0 0-1,-1 2 39,3-6-28,0 0 1,0-1-1,1 1 0,-1 0 0,1-1 0,0 1 0,0-1 0,0 1 0,0-1 0,0 1 0,1-1 0,0 0 1,-1 1-1,1-1 0,1 0 0,-1 0 0,0-1 0,1 1 0,-1 0 0,1-1 0,0 1 0,0-1 0,0 0 1,0 0-1,0 0 0,0 0 0,1-1 0,2 2 28,21 5-296</inkml:trace>
  <inkml:trace contextRef="#ctx0" brushRef="#br0" timeOffset="4589.964">858 2556 1592,'-3'3'560,"3"-3"-522,0-1 1,0 1 0,0 0-1,0 0 1,0 0-1,0-1 1,0 1-1,0 0 1,0 0-1,0 0 1,0-1 0,0 1-1,0 0 1,0 0-1,0 0 1,0-1-1,0 1 1,0 0-1,0 0 1,0 0 0,0 0-1,0-1 1,-1 1-1,1 0 1,0 0-1,0 0 1,0 0-1,0-1 1,0 1 0,0 0-1,-1 0 1,1 0-1,0 0 1,0 0-1,0 0 1,0 0-1,-1-1 1,1 1 0,0 0-1,0 0 1,0 0-1,-1 0 1,1 0-1,0 0 1,0 0-1,0 0 1,-1 0 0,1 0-1,0 0 1,0 0-1,0 0 1,-1 0-1,1 0 1,0 0-1,0 1 1,0-1 0,-1 0-1,1 0 1,0 0-1,0 0 1,0 0-1,0 0-38,-2-42 1490,-8 25-1415,10 16 35,-1 0 0,0 0 0,1 0 0,-1 0 0,0 0-1,0 0 1,0 0 0,0 0 0,0 0 0,0 0 0,0 1 0,0-1 0,0 0 0,0 1 0,0-1 0,-1 1 0,1 0 0,0-1 0,0 1 0,-1 0 0,1-1 0,0 1 0,0 0 0,-1 0 0,1 0 0,-1 0-110,-7 17 1356,1 17-1249,5-20-77,1 0-1,1 0 1,0 0 0,0 1-1,2-1 1,0 0 0,1 6-30,67 494 268,-58-399-340,-6 1 0,-5 24 72,-4-66-67,1-41-28,2 0-1,1 0 0,2 0 1,5 29 95,7 5-423,14-37-1583,-18-29 4098,2-6-1033</inkml:trace>
  <inkml:trace contextRef="#ctx0" brushRef="#br0" timeOffset="5418.521">970 3741 1232,'-46'32'868,"10"6"984,19-17-943,-16 26 650,31-42-1529,1-1 0,-1 1 0,1-1 1,0 1-1,1 0 0,-1-1 0,1 1 0,0 0 0,0-1 0,1 5-30,-2 26 83,-10 4-70,-1 27 6,13-64-19,-1 1-1,0 0 1,1 0-1,0-1 1,0 1-1,0-1 1,0 1-1,0-1 1,0 1-1,0-1 1,1 0-1,-1 1 1,1-1 0,0 0-1,0 0 1,0 0-1,0 0 1,0-1-1,0 1 1,0 0-1,0-1 1,1 0-1,-1 1 1,1-1-1,-1 0 1,1 0-1,-1 0 1,1-1 0,5 3-2,0-2-1,0 1 1,0-1 0,0 0-1,0-1 1,0 1-1,1-2 1,6 0 2,-1-1 44,1-1 0,-1-1 0,-1 0 1,1 0-1,-1-2 0,1 1 0,-2-2 0,1 0 0,-1 0 0,0-1 0,0-1 0,-1 0 1,3-3-45,39-64 786,-47 66-714,-1 0-1,0 0 0,-1 0 1,0-1-1,-1 0 0,0 0 0,0 0 1,-1 0-1,-1 0 0,0 0 1,0 0-1,-1-1-71,0 7 11,-1-1 0,1 1 0,-1-1 0,0 1-1,0 0 1,-1-1 0,1 1 0,-1 0 0,0 0 0,-1 0 0,1 1 0,-1-1 0,0 0 0,0 1 0,-1 0-1,1 0 1,-1 0 0,0 0 0,0 0 0,0 1 0,0 0 0,-1-1 0,1 2 0,-1-1 0,-5-2-11,-1 1-17,0 0 0,0 1-1,0 0 1,-1 1 0,1 0 0,-1 1 0,0 1 0,1-1 0,-1 2 0,0-1 0,1 2 0,-1 0 0,1 0 0,-1 1 0,1 0 0,0 1 0,0 0 0,0 1 0,1 0 0,0 1 0,0 0-1,0 0 1,1 1 0,0 1 0,0 0 0,0 0 0,1 0 0,1 1 0,-1 0 0,2 1 0,-1-1 0,1 1 0,-3 7 17,8-13-36,-1 0-1,1 0 1,0 0 0,0 0-1,1 0 1,-1 0 0,1 0-1,0 1 1,0-1 0,0 0-1,0 0 1,1 0 0,0 0-1,0 0 1,0 0 0,0 0-1,1 0 1,-1 0 0,1 0-1,0-1 1,0 1 0,0-1-1,1 1 1,-1-1 0,1 0 0,0 0-1,0 0 1,0 0 0,0-1-1,0 1 1,1-1 0,-1 0-1,1 0 1,2 1 36,37 7-1455,9-5-32</inkml:trace>
  <inkml:trace contextRef="#ctx0" brushRef="#br1" timeOffset="37564.628">658 96 1664,'-29'8'2141,"6"-2"-1778,-26 12-77,46-17-255,0 1 1,0 0-1,0-1 0,0 2 0,0-1 1,0 0-1,1 0 0,-1 1 0,1 0 0,0-1 1,0 1-1,0 0 0,0 0 0,0 0 0,-1 3-31,-1 2 56,-8 18 21,1 0 0,1 0-1,1 1 1,2 1-1,1-1 1,1 1 0,-1 20-77,1-11 29,2 0 1,2 0 0,1 0-1,2 2-29,1-3 7,3-1 0,0 1-1,3-2 1,0 1 0,3-1-1,11 23-6,-18-44 0,1 0-1,0 0 0,1-1 1,0 0-1,1-1 1,0 1-1,1-2 0,0 1 1,1-1-1,0 0 0,1-1 1,0 0-1,2 0 1,2-1 6,1 0-1,0-1 0,1-1 1,0-1-1,0 0 0,0-1 1,0-1-1,1 0 0,-1-1 1,1-1-1,1-1-5,10-2 49,0-1 1,0-2 0,0-1-1,3-1-49,-25 5 13,21-5 56,0-2 0,0 0 1,-1-2-1,-1-1 0,0-1 1,23-15-70,-25 12 90,0-1 0,-1-1 0,-1-1 1,-1-1-1,-1 0 0,9-13-90,-16 16 92,-1-1 1,0 0-1,-1-1 0,-1 0 1,-1 0-1,-1-1 0,0-1 1,-2 1-1,4-22-92,-2 11 59,-2 0 0,-2 0 0,0-1 0,-2-23-59,-2 36 0,-1 1 1,-1 0-1,-1-1 1,0 1-1,-1 0 0,-1 0 1,-1 1-1,-1-1 1,0 1-1,-1 1 1,-1-1-1,0 1 0,-5-4 0,3 7-12,-1 0-1,-1 1 0,0 0 0,0 1 1,-1 1-1,-1 0 0,1 1 1,-2 0-1,1 1 0,-15-5 13,-1 2-30,-1 1-1,0 1 0,-1 2 1,0 1-1,-5 1 31,-5 1-18,1 2 0,-1 2 0,0 2 0,0 2-1,0 2 1,1 1 0,0 2 0,-38 15 18,31-8-10,0 2 0,1 2-1,2 3 1,0 1 0,1 2 0,2 3 0,0 1 0,-12 14 10,34-25-67,1 2 0,2 0 0,0 1 0,1 1 0,1 1 0,1 0 0,1 1 0,2 1 0,-9 22 67,16-33-182,0-1 1,1 1 0,1 0-1,0 0 1,1 0 0,1 0-1,0 12 182,3 1-421,2 0-1,1 1 1,6 17 421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38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4 856,'-12'1'774,"-1"0"0,1 0-1,-1 1 1,1 0 0,0 1-1,0 1 1,-1 0-774,-12 8 128,20-9-114,0 0 2,1 0-1,-1 0 1,0 0-1,1 0 0,0 1 1,-1-1-1,1 1 1,1 0-1,-1 1 1,1-1-1,-1 0 1,1 1-1,1 0 1,-1 0-16,-72 163 481,69-152-479,2-1 0,0 1 0,0 0 0,2 0 0,0 0 0,0 1 0,2-1 0,0 0 0,1 1 0,1-1 0,0 0 0,1 0 0,1 0-1,0 0 1,1-1 0,1 0 0,1 0 0,0 0 0,0-1 0,2 1 0,0-2 0,0 0 0,1 0 0,1 0 0,0-2 0,4 4-2,-7-8 1,1-1 0,0 0 1,0 0-1,1-1 0,0 0 0,-1-1 0,1 0 1,1 0-1,-1-1 0,1 0 0,-1-1 1,1 0-1,0-1 0,-1 0 0,1-1 0,0 0 1,0-1-1,0 0 0,0 0 0,-1-1 1,1-1-1,-1 0-1,4-1 3,0 0 0,0-1 0,-1-1 0,0 0 1,0-1-1,-1 0 0,1-1 0,-2 0 0,1-1 0,-1 0 0,-1-1 1,1 0-1,-2-1 0,1 0 0,-2-1 0,2-3-3,-1-2-1,-1-1-1,-1 0 0,0 0 1,-2 0-1,0-1 1,-1 0-1,-1 0 1,-1 0-1,0-1 0,-2 1 1,-1-11 1,0 5 5,-1 1 1,-1-1 0,-1 0-1,-2 1 1,0-1-1,-6-11-5,9 25 11,-2 1-1,1 0 1,-1 0-1,0 1 0,-1-1 1,0 1-1,-1 0 1,0 1-1,0-1 1,-1 1-1,0 1 1,-6-5-11,6 7 1,0 1 0,0-1 0,-1 1 1,0 1-1,0-1 0,0 1 0,0 1 1,0 0-1,0 0 0,-1 1 0,1 0 1,-1 1-1,1 0 0,-1 0 0,-8 2-1,-2 2-34,0 2-1,1 0 1,-1 1-1,1 1 1,1 0-1,-1 1 0,2 2 1,-1 0-1,2 0 1,-6 6 34,4-4-95,0 0 1,1 2-1,1 0 1,0 1 0,1 0-1,1 2 1,1-1-1,0 2 1,1 0-1,1 0 1,1 1-1,1 0 95,-27 74-1187,26 1 30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39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78 1152,'-9'-2'173,"0"-1"-1,0 2 0,0-1 1,-1 1-1,1 1 0,0-1 1,-1 2-1,1-1 0,-7 2-172,10-1 94,-1 1 0,1 0 0,-1 0 1,1 1-1,0-1 0,0 1 0,0 1 0,1-1 0,-1 1 0,1 0 0,-1 1-94,4-4 24,-5 4 44,1-1-1,0 1 1,1 1-1,-1-1 1,1 1 0,0 0-1,0 0 1,1 1-1,0-1-67,-32 56 622,8 21 361,26-69-921,1 1 0,0-1-1,1 1 1,1-1 0,0 1 0,1-1 0,0 1 0,1-1 0,1 0 0,0 0 0,1 0 0,1-1 0,2 4-62,3 5 23,1 0 1,1-1-1,1 0 0,16 18-23,-22-28 1,0-1 0,0-1 0,1 0 0,1 0 0,0-1 0,0 0 0,0 0 0,1-1 0,0-1 0,1 0 0,-1 0 0,1-1-1,5 1 0,-9-5 32,0-1-1,0 0 1,0-1-1,-1 0 1,1 0-1,0-1 0,0 1 1,-1-2-1,1 1 1,-1-1-1,0 0 1,0-1-1,0 1 0,0-1 1,-1-1-1,4-2-31,11-8 126,0-1-1,-1-1 0,-1-1 1,-1 0-1,15-20-125,-24 27 26,-1-2 1,0 1-1,0-1 0,-2 0 1,1-1-1,-2 0 0,0 0 1,0 0-1,-2 0 0,1-1 0,-1-8-26,-1 5 10,-2 0 0,0 0 0,-1 0 0,-1 0 0,0 0 0,-1 1 0,-1-1-1,-1 1 1,-1 0 0,-2-4-10,2 5 6,-1 0 0,-1 0 1,-1 1-1,0 0 0,-1 1 0,-1 0 0,0 0 0,0 1 0,-2 0 0,-5-3-6,12 10 2,-1 0-1,0 1 0,0 0 0,0 1 1,-1-1-1,1 1 0,-1 1 0,0 0 0,0 0 1,-1 0-1,1 1 0,-3 0-1,-4 1-5,1 2 1,0-1-1,0 2 0,0 0 1,0 1-1,0 0 0,0 1 1,1 1-1,-1 0 0,1 1 1,0 0-1,1 1 0,0 0 1,-4 4 4,-10 5-30,0 1 0,2 1 1,0 1-1,1 1 0,0 1 1,2 1-1,1 0 0,-16 25 30,24-29-24,0 0-1,2 1 0,0 0 0,1 1 1,2 0-1,0 0 0,0 1 25,4-10-58,1 0 0,0 1 0,0-1-1,1 1 1,1-1 0,0 0 0,1 1 0,0-1 0,0 1-1,1-1 1,1 0 0,0 0 0,4 11 58,27 35-1350,12-14-26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58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0 1344,'-51'29'1009,"-8"-1"1732,47-16-2564,2 0 1,-1 0-1,2 2 0,0-1 0,0 1 0,2 0 0,-1 0 0,2 1 0,0 0 0,1 1 0,-2 5-177,-10 27 110,-29 59 50,43-99-151,-2 3 46,1-1 0,1 1-1,0 0 1,0 0 0,1 0 0,0 0-1,1 0 1,0 2-55,2 0 80,0 0 0,0 0 0,2 0-1,-1 0 1,1 0 0,1 0 0,1-1 0,5 12-80,8 5 57,1 0 0,2-1 0,1-1 0,1 0 0,1-2-1,2-1 1,0-1 0,1-2 0,1 0 0,27 14-57,-13-9-5,0-1 0,2-3 0,1-1 0,8 1 5,-22-10-24,0-2 0,0-1 0,1-1 0,25 2 24,-42-9 14,-1 0 0,1 0 0,0-2 0,0 1 0,0-2 1,-1 0-1,1-1 0,-1 0 0,0-1 0,1-1 0,-2 0 1,1-1-15,9-6 57,-1-1 0,0-1 0,-1-1 0,0-1 0,-1 0 0,2-5-57,-7 7 42,-1 0-1,-1-1 1,0 0-1,-1-1 1,-1-1 0,0 0-1,7-17-41,-11 20 17,-2 0-1,0-1 1,0 1 0,-1-1-1,-1-1 1,-1 1 0,0 0-1,-1-10-16,-1 11 14,-1 0 0,0 0 0,-1 0 0,-1 0-1,0 0 1,0 1 0,-2-1 0,0 1-1,0 0 1,-1 1 0,-1-1 0,0 1 0,-1 0-1,0 1 1,-6-7-14,-9-6 23,-1 0 0,-1 2 0,-1 1 0,-1 0-23,-13-8 38,-2 2 0,-1 2 0,0 1 0,-41-14-38,37 19 17,-1 2-1,-1 3 0,0 1 1,-27-2-17,56 12-14,0 1 0,0 0 0,0 2 0,1 0 0,-1 1 0,0 1 0,0 1 1,1 1-1,-1 0 0,-14 6 14,16-2-63,0 0 0,0 1 0,1 0 0,0 2 0,1 0 0,0 1 0,1 0 0,0 1 0,1 1 0,1 0 0,0 1 0,1 1 0,0 0-1,2 0 1,-1 1 0,2 1 0,1-1 0,0 1 0,1 1 0,1-1 0,0 1 0,2 1 0,0-1 0,2 0 0,0 1 0,0 0 0,2-1 0,1 1 0,0 0 0,2-1 0,4 20 63,0-16-338,1 0 0,1-1 1,2 1-1,0-2 0,1 0 0,9 12 338,36 42-1415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55.340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503 45 944,'-84'-40'2935,"81"39"-2803,0 0 0,-1 0 0,1 1 0,0-1 0,0 1 0,-1 0 0,1 0 0,0 0 0,-1 0 0,1 0-1,0 1 1,-1-1 0,1 1 0,0 0 0,0 0 0,0 0 0,0 1 0,0-1 0,-1 2-132,-4 0 94,-3 2-14,1 0 0,0 0 1,0 1-1,1 0 0,0 1 0,0 0 0,0 1 0,1 0 1,-1 1-81,-52 78 293,27-39-207,2 1 0,3 1 0,2 1 0,-6 19-86,25-49 9,2 0 0,0 0 0,1 1 0,1-1 0,1 1 0,1 0 0,1 0 1,1 0-1,0 0 0,4 17-9,0-9-20,1 1 1,1-1-1,2-1 1,0 1 0,3-1-1,0-1 1,3 3 19,-4-11-38,2 0 0,0-1 0,1-1 0,12 13 38,-17-22 12,1-1 0,0 0 0,1-1 1,0 0-1,0-1 0,0 0 0,1 0 1,0-1-1,0 0 0,0-1 0,1-1 1,-1 0-1,1 0 0,0-1 0,0 0 1,0-1-1,0-1 0,0 0 0,0 0 1,0-2-1,0 1 0,1-2-12,35-2 134,0-3-1,-1-2 1,0-1 0,10-7-134,-17 3 102,-1-2 0,0-1 0,-2-3 0,-1 0 1,11-11-103,-16 10 83,-1-2-1,-1-1 1,-1-2 0,-2 0 0,22-30-83,-39 47 8,-1 0-1,0-1 0,-1 0 0,-1 0 0,1 0 1,-2-1-1,1 0 0,-2 0 0,0-1 1,0 0-1,-1 1 0,-1-1 0,0 0 0,0 0 1,-2 0-1,0 0 0,0-4-7,-4 3 4,0 0 1,-1 0-1,-1 1 1,0-1-1,-1 1 1,0 1-1,-1-1 1,0 1-1,-1 1 0,0 0 1,-1 0-1,0 0 1,-1 1-1,0 1 1,-1 0-1,0 1 1,0 0-1,-5-2-4,-16-9 30,0 2 0,-2 1 0,1 1 1,-2 3-1,-36-9-30,37 13 22,0 1 1,-1 2-1,0 2 1,-1 1-1,1 1 0,-11 3-22,26-1 0,0 1 0,0 0-1,0 2 1,0 0 0,0 2-1,1 0 1,0 1 0,0 1-1,1 1 1,0 0 0,0 2-1,1 0 1,1 1-1,0 1 1,0 1 0,6-4-129,1 0 1,0 0-1,1 1 0,0 1 0,1 0 0,0 0 1,1 0-1,0 1 0,1 0 0,0 0 0,1 1 1,1-1-1,0 1 0,1 0 0,0 1 0,1-1 1,1 0-1,0 1 0,1 3 129,19 72-1718</inkml:trace>
  <inkml:trace contextRef="#ctx0" brushRef="#br1" timeOffset="50643.227">632 1129 256,'2'-1'552,"-2"-2"-160,0 2-72,0-1 16,0 1-176,-2 1-144,1 0-408,-1 0 128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36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1712,'-20'6'286,"-52"20"1243,63-21-1392,1 1 0,0 0-1,0 0 1,0 1 0,1 0-1,0 1 1,0-1-1,1 2 1,0-1 0,0 0-1,1 1 1,0 0 0,1 0-1,-1 1 1,2-1-1,0 1 1,0 0 0,0 0-1,2 0 1,-2 5-137,0 23 117,0 0 1,3 0-1,1 0 0,2 1 1,3 10-118,-3-27 5,2-1 0,0 0 1,1 1-1,2-2 0,0 1 1,1-1-1,1 0 0,1-1 1,0 0-1,2-1 0,0 0 1,1-1-1,10 9-5,-15-18 9,1 0 0,0 0 0,1-2 0,-1 1 0,1-1-1,0-1 1,1 0 0,-1 0 0,10 2-9,-10-5 21,-1 1-1,0-2 1,1 1-1,-1-1 1,1-1-1,0 0 1,-1 0-1,1-1 0,-1-1 1,1 1-1,-1-2 1,0 0-1,0 0 1,0 0-1,0-1 1,1-2-21,5-2 74,0-1-1,0-1 1,-2 0 0,1-1-1,-1-1 1,-1 0 0,0-1 0,11-13-74,-3-4 184,-1 1 0,-2-2 0,-1-1 0,-1 0 0,2-10-184,-14 33 36,6-11 7,-2 0 1,-1-1-1,0 1 0,-2-2 1,0 1-1,1-16-43,-4 29 7,-1 0-1,-1-1 1,1 1-1,-1-1 1,0 1 0,-1-1-1,0 1 1,-1-1-1,0 1 1,0 0 0,0 0-1,-1 0 1,0 0-1,-1 0 1,0 1 0,0 0-1,-1-1 1,1 1 0,-1 1-1,-1-1 1,0 1-1,0 0 1,-1-1-7,-12-5 7,-1 1 0,-1 1 0,0 0 1,0 2-1,0 0 0,-1 2 0,0 0 0,-1 1 0,1 2 1,-1 0-1,-18 1-7,15-1-2,-1 1 0,1 2 0,-1 0 0,1 2 0,0 1 0,-3 1 2,13-1-6,0 0 0,0 1 0,1 1 0,0 0 0,0 1 0,0 0 0,1 2 0,-1-1 0,2 2 0,-1 0 0,1 1 1,1 0-1,0 0 0,0 2 0,1-1 0,1 2 0,0-1 0,-3 7 6,4-5-10,2 0 1,0 1-1,0 1 0,1-1 0,1 1 1,1 0-1,0 0 0,1 0 1,1 0-1,0 1 0,2 5 10,0-5-69,2 0-1,0 0 1,1-1-1,1 1 0,0-1 1,1 0-1,1 0 1,0 0-1,1-1 1,1 0-1,1 0 0,0 0 70,5 3-486,-1 1-1,2-2 1,1 0-1,0-1 1,11 8 486,30 19-1587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3.6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125 169 1464,'-12'12'314,"3"-4"-95,0 1-1,0 0 0,1 0 1,0 1-1,1 0 0,0 1 0,1-1 1,0 1-1,1 1 0,0-1 1,-1 4-219,4-3 94,0 0 1,1 0 0,1 0 0,-1 1-1,2-1 1,0 0 0,0 0 0,1 0-1,1 0 1,0 0 0,1 0 0,0 0 0,0-1-1,2 0 1,-1 0 0,4 5-95,11 15 105,1-1 0,2-1 0,1-1 0,1 0-1,1-2 1,20 14-105,-36-31 34,0-1-1,1 0 0,0-1 1,0 0-1,1-1 0,0 0 1,0-1-1,1 0 0,-1-1 1,6 1-34,-7-4 35,-1 0 1,1-1 0,-1-1-1,1 0 1,-1 0-1,0-1 1,1 0 0,-1 0-1,0-1 1,0-1-1,-1 0 1,1 0 0,0-2-36,12-5 105,-1-2 1,0 0-1,-1-2 1,-1 0-1,16-16-105,-4 3 135,-26 24-115,21-18 141,-1-1 1,-1-1-1,9-13-161,-23 26 31,0 0-1,-1-1 0,-1-1 0,0 1 0,0-1 0,-2 0 1,1-1-1,-2 0 0,0 0 0,0 0 0,-2-1 0,0 1 0,0-1 1,-1 0-1,-1 0 0,-1 1 0,0-1 0,-1-3-30,-2 5-34,-1 0-1,0 1 0,-1-1 1,-1 1-1,0 0 1,-1 0-1,0 1 0,0 0 1,-2 0-1,1 1 1,-1 0-1,-1 0 0,1 1 1,-2 0-1,1 1 0,-1 0 1,0 1-1,-1 0 1,0 1-1,0 0 0,-12-4 35,-3 0-47,-1 1-1,0 1 0,0 1 0,0 2 0,-1 1 0,1 1 0,-1 2 1,0 0-1,-14 3 48,21-1 0,0 2 1,0 0 0,1 1 0,-1 1 0,1 1 0,0 1-1,0 1 1,1 1 0,0 0 0,1 2 0,0 0-1,1 1 1,-4 4-1,12-9-1,1 1-1,0 1 0,0 0 1,1 0-1,0 0 0,0 1 1,1 0-1,1 1 0,0 0 1,0 0-1,1 0 0,0 0 1,1 1-1,0 0 0,1 0 1,0 0-1,1 0 0,1 0 1,0 1-1,0 11 2,3-13-117,1 0 0,0 0 0,0 0 0,1 0 0,1-1 0,0 1 0,0-1 0,1 0 0,0-1 0,1 0 0,0 0 0,0 0 0,1 0 0,0-1 0,6 4 117,72 52-1367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9 372 1472,'10'-7'3196,"2"12"122,12 59-2631,-21-53-646,0-1 0,0 1 0,-1 0 0,0 0 1,-1 1-1,-1-1 0,0 0 0,0 0 0,-1 0 1,-1 7-42,-52 205 450,49-207-303,5-16-141,0-1 0,0 1-1,0 0 1,0 0 0,0 0-1,0 0 1,0-1 0,0 1 0,0 0-1,0 0 1,0 0 0,0-1 0,0 1-1,0 0 1,0 0 0,0 0-1,0-1 1,0 1 0,0 0 0,0 0-1,0 0 1,-1 0 0,1-1-1,0 1 1,0 0 0,0 0 0,0 0-1,0 0 1,0 0 0,-1 0 0,1-1-1,0 1 1,0 0 0,0 0-1,0 0 1,-1 0 0,1 0 0,0 0-1,0 0 1,0 0 0,-1 0 0,1 0-1,0 0 1,0 0 0,0 0-1,-1 0 1,1 0 0,0 0 0,0 0-1,0 0 1,0 0 0,-1 0 0,1 0-1,0 0 1,0 0 0,0 0-1,-1 0 1,1 1-6,6-107 448,10-34-301,34-101-99,-36 199-49,1 1 0,1 1 0,13-19 1,-22 44-6,0 2 0,1-1 0,1 1 0,0 0 0,1 1 0,0 0 0,6-4 6,-14 14-4,0 0 0,0 0 0,0 1 0,0-1 0,0 1 0,0 0 0,1 0 0,-1 0 0,0 0 0,1 0 0,-1 0 0,1 0 0,-1 1 0,1-1 0,-1 1 0,1 0 0,-1 0 0,1 0 0,0 0 0,-1 0 0,1 1 0,-1-1 0,1 1 0,-1-1 0,1 1 0,-1 0 0,0 0 1,1 0-1,-1 0 0,0 1 0,0-1 0,0 1 0,0-1 0,0 1 0,0 0 0,0-1 0,0 1 0,-1 0 0,1 0 0,1 2 4,2 6-3,0 0-1,-1 1 1,0 0-1,-1-1 1,0 1 0,-1 0-1,0 0 1,0 1-1,-1-1 1,-1 0 0,0 1-1,0-1 1,-1 0 0,-1 0-1,-1 8 4,-4 13-2,-1 0-1,-2 0 1,-1-1-1,-1 0 1,-2-1 0,-6 9 2,15-29 1,0 0 1,0 0-1,-1 0 1,-1 0 0,1-1-1,-1 0 1,-1-1 0,0 0-1,-7 7-1,14-15-20,1 1 0,-1 0 0,1 0-1,-1-1 1,0 1 0,1-1 0,-1 1 0,0 0-1,0-1 1,0 1 0,1-1 0,-1 0 0,0 1-1,0-1 1,0 0 0,0 1 0,0-1 0,0 0-1,1 0 1,-1 0 0,0 0 0,0 0 0,0 0-1,0 0 1,0 0 0,0 0 0,0 0 0,0 0-1,0-1 1,0 1 0,1 0 0,-1-1 0,0 1-1,0 0 1,0-1 0,0 1 0,1-1 0,-1 0-1,0 1 1,1-1 0,-1 1 0,0-1 0,1 0-1,-1 0 1,1 1 0,-1-1 0,1 0 0,-1 0-1,1 0 1,0 0 0,-1 0 0,1 1 0,0-1-1,0 0 1,-1 0 20,1-1-146,0-1 0,0 1 0,0 0 0,0 0 1,1 0-1,-1-1 0,0 1 0,1 0 0,0 0 0,-1 0 0,1 0 0,0 0 0,0 0 0,0 0 0,0 0 0,1 0 0,-1 1 0,0-1 0,2-1 146,-3 3-9,19-26-1819</inkml:trace>
  <inkml:trace contextRef="#ctx0" brushRef="#br0" timeOffset="651.411">508 355 3353,'-3'17'709,"1"-1"-1,1 1 1,1 0 0,0 0 0,1 3-709,1 35 367,-6-3-52,-3 1 1,-8 33-316,8-51 172,7-27 332,6-24-47,-4 12-426,70-180 1371,-58 144-1239,-2 0-1,-1 0 1,2-22-163,0-86 201,-17 97-218,3 51 15,1 0 1,0 1-1,0-1 0,0 0 1,0 0-1,0 0 0,0 0 1,-1 1-1,1-1 0,0 0 1,0 0-1,0 0 0,0 0 1,-1 0-1,1 0 0,0 0 1,0 1-1,0-1 0,-1 0 1,1 0-1,0 0 0,0 0 1,0 0-1,-1 0 0,1 0 1,0 0-1,0 0 0,-1 0 1,1 0-1,0 0 0,0 0 1,0 0-1,-1-1 0,1 1 1,0 0-1,0 0 0,0 0 1,-1 0-1,1 0 0,0 0 1,0 0-1,0-1 0,0 1 1,0 0-1,-1 0 0,1 0 1,0 0-1,0-1 0,0 1 1,0 0-1,0 0 0,0 0 1,0 0-1,-1-1 0,1 1 1,0 0 1,-8 47-79,6 42 82,1-71 0,1 0 1,1 0 0,0 0 0,1 0 0,1-1 0,0 1-1,5 10-3,-6-20-6,0 0 0,1 1 0,1-1 0,-1 0 0,1 0 0,0-1 0,1 1 0,0-1 0,0 0 0,0 0 0,1-1 0,0 0 0,3 2 6,-7-7 2,1 0-1,-1 0 1,1 0 0,-1-1 0,1 1 0,0-1 0,-1 1 0,1-1 0,-1 0-1,1 0 1,0-1 0,-1 1 0,1 0 0,-1-1 0,1 1 0,-1-1 0,1 0-1,-1 0 1,1 0 0,-1 0 0,0-1 0,0 1 0,1 0 0,-1-1 0,0 0-1,0 1 1,-1-1 0,1 0 0,0 0 0,0 0 0,-1 0 0,2-2-2,14-18 28,0-1 1,-1-1 0,-1 0-1,8-21-28,-11 22 51,-2 0 0,0-2 0,-1 1 0,-2-1 0,-1 0 0,0 0-1,-2-5-50,-3 22 31,0 0 0,-1 0-1,0 0 1,0 0-1,-1 0 1,0 0 0,0 0-1,-1 1 1,0-1-1,0 0 1,-1 1 0,0-1-1,-1 1 1,1 0-1,-2 0 1,0-1-31,5 7 6,-1 0 1,1 0 0,0 0-1,-1 0 1,1 0-1,-1 0 1,1 1-1,-1-1 1,0 0-1,1 1 1,-1-1-1,0 0 1,1 1-1,-1-1 1,0 0 0,0 1-1,0-1 1,1 1-1,-1 0 1,0-1-1,0 1 1,0 0-1,0-1 1,0 1-1,0 0 1,0 0 0,0 0-1,0 0 1,0 0-1,0 0 1,0 0-1,0 0 1,1 0-1,-1 0 1,0 1-1,0-1 1,0 0-1,0 1 1,0-1 0,0 0-1,0 1 1,1-1-1,-1 1 1,0 0-1,0-1 1,1 1-1,-1 0 1,0-1-1,1 1 1,-1 0 0,1 0-1,-1-1 1,0 1-7,-5 15 13,0 0 0,0 0 0,2 0 0,0 1 1,1 0-1,0 0 0,2 0 0,0-1 0,1 5-13,-1 26-84,2 0-1,2-1 1,8 37 84,21 52-1031,-30-129 734,0 1-1,1-1 1,-1 1 0,1-1 0,0 0-1,1 0 1,0 0 0,0-1 0,0 1-1,0-1 1,2 1 297,14 3-2202</inkml:trace>
  <inkml:trace contextRef="#ctx0" brushRef="#br0" timeOffset="1133.964">1115 652 3081,'-16'61'1569,"15"-56"-1251,-3 11 1301,13-15-303,0-6-1093,0 0-1,-1 0 1,1-1-1,-1 0 1,-1 0-1,1-1 1,-1 0-1,0-1 1,0 1-1,-1-1 1,0-1-1,0 1 1,-1-1 0,2-4-223,-5 8 78,39-72 926,-18 3-154,-22 71-789,0-1 0,-1 0 1,1 0-1,-1 0 1,1 0-1,-1 0 0,0 0 1,-1 0-1,1 0 0,-1 0 1,0-4-62,1 9 7,-1-1 1,1 0 0,0 1 0,0-1-1,0 0 1,0 1 0,-1-1 0,1 0-1,0 0 1,0 1 0,-1-1 0,1 0-1,0 0 1,-1 0 0,1 1 0,0-1-1,0 0 1,-1 0 0,1 0 0,0 0-1,-1 0 1,1 0 0,0 0 0,-1 0-1,1 0 1,-1 0 0,1 0 0,0 0-1,-1 0 1,1 0 0,0 0 0,-1 0-1,1 0 1,0 0 0,-1 0-1,1 0 1,0 0 0,0-1 0,-1 1-1,1 0 1,0 0 0,-1 0 0,1-1-1,0 1 1,0 0 0,-1 0 0,1-1-1,0 1 1,0 0 0,0 0 0,-1-1-1,1 1 1,0 0 0,0-1 0,0 1-1,0 0 1,0-1 0,0 1 0,0 0-1,0-1 1,0 1 0,0 0 0,0-1-1,0 1 1,0 0 0,0-1 0,0 1-1,0 0 1,0-1 0,0 1-8,-12 25 106,6-4-103,1 0 0,0 0 0,2 0 0,1 1 0,0 12-3,1-29-2,0 34-299,2 0 0,2 0 1,1 0-1,8 29 301,-12-67-24,1 5-197,0 0 0,1 0 0,0-1 0,0 1 0,0-1-1,0 1 1,1-1 0,0 0 0,0 0 0,2 2 221,-4-6-125,0 0 0,0 0 1,1 0-1,-1 0 0,0 0 0,0 0 1,1-1-1,-1 1 0,1 0 0,-1-1 1,0 1-1,1-1 0,-1 0 0,1 0 1,-1 1-1,1-1 0,-1 0 0,1 0 0,-1 0 1,1 0-1,-1-1 0,1 1 0,-1 0 1,1-1-1,-1 1 0,2-1 125,4-1-590,30-5-1688</inkml:trace>
  <inkml:trace contextRef="#ctx0" brushRef="#br0" timeOffset="1463.239">1487 770 4145,'6'25'2426,"0"-19"-1866,18 5-189,-20-10-339,-1 0 0,0 1 0,0-1 0,1 0 0,-1 0 0,0-1 0,1 1 0,-1-1 0,1 1 0,-1-1-1,1 0 1,-1 0 0,1-1 0,-1 1 0,1-1 0,-1 0 0,0 0 0,1 0 0,-1 0 0,0 0 0,0-1 0,0 1-1,2-2-31,3-4 151,0-1 0,-1 1 0,0-1-1,0 0 1,-1-1 0,0 0-1,-1 0 1,0 0 0,0-1-1,-1 1 1,0-1 0,0 0 0,-1-2-151,-2 8 73,-1-1 1,1 1 0,-1 0-1,0-1 1,0 1 0,0 0-1,-1-1 1,0 1 0,0 0 0,0-1-1,0 1 1,0 0 0,-1 0-1,0 0 1,0 0 0,0 0 0,0 0-1,-1 1 1,1-1 0,-1 1-1,-2-2-73,0-1 32,-1 1 0,0 0 0,0 0 0,0 0-1,-1 0 1,1 1 0,-1 0 0,0 1 0,0 0-1,-1 0 1,-2-1-32,4 3-32,-1 0 0,1 0 0,-1 1 0,1-1-1,-1 2 1,1-1 0,-1 1 0,1 0 0,-1 0-1,1 0 1,0 1 0,-1 0 0,1 1 0,0-1 0,0 1-1,1 0 1,-1 1 0,1-1 0,-1 1 0,1 0-1,0 0 1,1 1 0,-4 2 32,5-4-191,0 1-1,0-1 1,0 0 0,1 1 0,-1 0-1,1 0 1,-1-1 0,1 1-1,1 1 1,-1-1 0,0 0-1,1 0 1,0 1 0,0-1-1,0 0 1,1 1 0,-1-1 0,1 1-1,0-1 1,1 3 191,12 25-2150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5.2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600 22 1512,'-6'-4'181,"0"2"0,-1-1-1,1 1 1,-1 0 0,0 0-1,1 1 1,-1 0 0,0 0-1,0 0 1,0 1 0,0 0-1,0 1 1,0-1 0,0 1-1,0 1 1,1-1 0,-1 1-1,0 0 1,1 1-181,0-1 55,0 0 0,0 0 0,0 0 0,1 1 0,-1 0 1,1 0-1,0 1 0,0 0 0,0-1 0,-2 4-55,-49 55 240,-48 60 20,57-77-128,21-15 0,1 2 1,2 0-1,1 2 0,-12 25-132,25-45 37,0 0 0,1 1 0,1 1 0,1-1 0,0 1-1,1 0 1,0 0 0,1 1 0,1-1 0,1 1 0,1 0-1,0 0 1,1 11-37,1-21 4,0 0 0,1 0 0,-1-1 0,1 1 0,1-1 1,-1 1-1,1-1 0,1 0 0,-1 0 0,1 0 0,0-1 0,0 1 0,0-1 0,1 0 0,0 0 0,0 0 0,0-1 0,1 0 0,-1 0 0,1 0 0,0-1 1,1 1-5,10 4-2,0-1 0,0-1 1,1-1-1,-1 0 1,1-1-1,1-1 1,-1-1-1,0 0 1,1-2-1,14-1 2,0-1 3,-1-1 0,0-2 0,1-2 0,-2 0 1,22-9-4,-25 5 15,0 0 0,0-2 0,-2 0 0,1-2 0,-2-2 1,0 0-1,-1-1 0,16-16-15,-8 2 57,-1 0 0,-1-3-1,-2 0 1,-2-2 0,10-19-57,-21 29 31,-2 0 1,0-1-1,-2 0 0,6-26-31,-13 44-4,-1 1-1,-1-1 1,0-1-1,0 1 1,-1 0-1,0 0 1,-1-1-1,0 1 1,0 0-1,-1 0 1,-1-1-1,0 1 1,0 0-1,-1 0 1,0 0-1,0 1 1,-2-1-1,1 1 1,-5-7 4,2 9-12,-1-1 0,0 1 0,-1 0 0,0 1 0,0 0 0,0 0 0,-1 1 1,0 0-1,0 1 0,0 0 0,0 0 0,-1 1 0,1 1 0,-1 0 0,0 0 0,0 1 0,0 0 0,1 1 0,-12 1 12,-3 1-21,0 0 1,0 2-1,0 0 0,1 2 0,0 1 1,0 1-1,-11 5 21,0 3-34,0 0 1,1 3-1,1 1 0,0 1 1,2 1-1,0 2 0,2 2 1,-26 27 33,-30 47-241,74-86 79,0 0-1,2 1 0,0 0 0,0 1 0,2-1 0,0 1 1,1 1-1,0 0 0,1-1 0,-1 12 163,6 39-1216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7.4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438 139 1424,'-11'6'3008,"-7"-4"-2646,12-1-26,-17 2 61,-19 7-164,39-9-219,1 0-1,0 0 1,0 1 0,0-1-1,0 0 1,0 1 0,0-1-1,0 1 1,0 0 0,1-1-1,-1 1 1,1 0 0,-1 0-1,1 0 1,0 0 0,-1 2-14,-3 3 26,-19 29 99,1 0 0,2 1 0,2 2 0,1 0-1,-5 19-124,18-46 35,0 1-1,1 0 0,1 0 1,0 0-1,1 1 0,0-1 0,1 1 1,1-1-1,0 1 0,1-1 1,0 1-1,1-1 0,1 0 1,2 9-35,3-6 12,1-1 0,0-1 0,1 1 0,1-1 0,0-1 0,1 0 0,0-1 0,1 0 0,13 8-12,-6-4 3,0-1 0,1 0 0,1-2 0,0-1 0,1 0 1,1-2-1,-1-1 0,16 4-3,-25-9 5,-1 0 1,1-1-1,0-1 0,0 0 1,0-1-1,0 0 1,0-1-1,0-1 1,0 0-1,0-1 0,0 0 1,0-1-1,0-1 1,-1 0-1,0-1 0,0 0 1,0-1-1,0-1 1,7-5-6,-5 0 57,0 0 1,-1-2 0,0 1 0,-1-2-1,-1 0 1,0 0 0,-1-1 0,-1-1-1,-1 0 1,7-16-58,-7 11 43,-1-1 0,-1 0 1,-1 0-1,-1-1 0,-1 0 0,-1 0 0,-1 0 1,-1 0-1,-2 0 0,0-2-43,-1 0 10,-2 0 0,0 1 0,-1 0 0,-2 0-1,-1 0 1,-1 1 0,0 0 0,-3-1-10,5 10-3,-1 1 0,-1 0 0,0 1 0,-1 0 0,0 0 0,-1 1 0,-1 0 0,0 1 0,0 0 0,-1 1 0,0 1 0,-1 0 0,-7-3 3,5 5-10,0 0 1,-1 1-1,0 1 0,0 1 0,0 0 0,-1 1 1,1 1-1,-1 1 0,-11 0 10,11 2-5,-1 0-1,1 2 1,0 0 0,0 1-1,0 1 1,0 0 0,1 1-1,0 1 1,0 1 0,1 1-1,0 0 1,0 1 0,1 0-1,0 1 1,1 1 0,-12 13 5,-3 4-29,0 1 0,3 2 1,0 1-1,2 1 0,2 0 1,1 2-1,2 1 0,-9 24 29,21-44-40,0 1-1,2-1 1,0 2-1,1-1 1,0 0-1,2 1 1,0-1-1,1 1 1,1 0-1,1-1 1,2 12 40,-1-17-61,2 1 1,-1-1 0,2 0-1,-1-1 1,2 1-1,0-1 1,0 0-1,1 0 1,0-1-1,1 0 1,1 0-1,0-1 1,0 0 0,1 0-1,0-1 61,87 61-799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8.6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542 319 1440,'-86'34'1993,"61"-23"-1637,0 2 0,1 1 0,0 0 1,1 2-1,1 1 0,1 1 0,0 0 1,1 2-1,-1 3-356,8-7 36,0 1 0,2 1 0,0 0 0,1 1 0,1 0 0,0 0 0,2 1 0,0 0 0,1 0 0,2 1 0,0 0 0,1 0 0,0 0 0,2 0 0,1 0 0,1 0 0,0 0 0,2 0 0,0 2-36,-1-14 2,1 1 0,0-1 0,0 0 0,1 0 0,0-1 0,1 1 0,0-1 0,0 0 0,1 0 0,0-1 0,0 0-1,0 0 1,1 0 0,0 0 0,1-1 0,0-1 0,-1 1 0,2-1 0,5 3-2,4-1 5,0 0-1,0-1 1,0-1-1,1 0 1,0-2-1,0 0 1,0-1 0,0-1-1,0-1 1,0 0-1,0-2 1,0 0-1,0-1 1,0-1-1,17-6-4,-11 2 1,0-1 0,-1-1 0,0-1 0,-1-1 0,0-1 0,-1-1-1,-1-1 1,0-1 0,14-14-1,-13 6 14,-1-1 0,-1-1 0,-1 0 0,-2-1 0,9-19-14,-2 2 49,-2-2 0,-1 0 0,-3-1 0,-2-1 0,8-41-49,-17 60 35,-2-1 0,-1 0 0,-1-1 0,-1-25-35,-2 44 6,-1 0 1,0 0-1,-1 0 1,0 0-1,-1 1 1,-1-1-1,1 1 1,-2 0-1,0 0 1,0 0-1,-1 0 1,0 1-1,-1 0 1,0-1-7,-1 3 4,1-1 1,-1 1-1,0 1 1,-1 0-1,0 0 1,0 0-1,0 1 1,-1 1-1,0 0 0,0 0 1,0 1-1,0 0 1,-1 0-1,-1 1-4,-10-2 4,0 0-1,0 1 1,-1 2-1,0 0 1,1 1-1,-1 2 1,0 0-1,-3 1-3,-6 5-22,0 1-1,0 1 0,1 2 0,0 1 0,1 2 1,0 0-1,1 2 0,1 2 0,1 0 0,-18 16 23,15-9-33,2 1 1,0 1-1,2 2 0,1 1 0,2 0 0,-16 27 33,21-25-16,1 0 0,1 1-1,2 1 1,1 1 0,2 0 0,1 0 0,-2 24 16,6-28-18,1 0 1,2 1-1,2-1 1,0 0-1,2 1 1,2-1-1,1 0 1,5 21 17,-5-37-118,0 0 0,2 0 0,0 0 0,0-1 0,1 0 1,1 0-1,0 0 0,1-1 0,0-1 0,1 1 0,1-2 1,0 1-1,0-2 0,3 2 118,65 33-1223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23.00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3540 102 1888,'-22'-50'1038,"22"49"-992,0-1 0,1 1 0,-1 0 0,1 0 1,-1 0-1,1 0 0,-1 0 0,1 0 0,-1 0 0,1 0 0,0 0 0,0 0 0,-1 0 0,1 0 1,0 1-1,0-1 0,0 0 0,0 0 0,0 1 0,0-1 0,0 1 0,0-1 0,0 1 1,0-1-1,1 1 0,-1 0 0,0-1 0,0 1 0,0 0 0,0 0 0,1 0 0,0 0-46,4-2 213,8-2 264,4-1 61,0 0 1,0 1-1,0 1 1,1 0-1,2 2-538,-13 0 72,0 1 0,0 0 1,0 0-1,0 1 0,0 0 0,0 0 0,0 1 0,0 0 1,0 1-1,-1 0 0,1 0 0,-1 0 0,1 1 1,-1 0-1,-1 0 0,5 4-72,-9-4 2,0-1 1,0 1-1,0-1 1,-1 1-1,0 0 1,1 0-1,-1 0 1,-1 0-1,1-1 1,-1 1-1,1 0 1,-1 0-1,0 0 1,0 0-1,-1 0 1,1 0-1,-1 0 1,0 0-1,0 0 1,-1 0-1,1 0 1,-1-1-1,1 1 1,-2 1-3,-9 19-54,-1 0 1,-2-1 0,0 0-1,-1-1 1,-15 15 53,15-18-44,-127 153-417,139-167 447,-1 0-5,1 0 0,0 1 0,0 0 1,0 0-1,1 0 0,0 0 0,0 0 1,0 1-1,1 2 19,1-9 6,1 1 0,0 0 0,0 0 0,0-1 0,0 1 0,0 0 0,0 0 0,0-1 0,0 1 0,0 0 0,1 0 0,-1-1 0,0 1 0,0 0 0,1-1 0,-1 1 0,0 0 0,1-1 0,-1 1 0,1 0 0,-1-1-1,1 1 1,-1-1 0,1 1 0,-1-1 0,1 1 0,0-1 0,-1 1 0,1-1 0,0 0 0,-1 1 0,1-1 0,0 0 0,-1 1 0,1-1 0,0 0 0,0 0 0,-1 0 0,1 0 0,0 0 0,0 0 0,-1 0 0,1 0 0,0 0 0,0 0 0,-1 0 0,1 0 0,0-1 0,0 1 0,-1 0-6,14-2 271,-1 0 0,0-1 0,-1 0 0,1-1 1,0-1-1,2-1-271,45-22 681</inkml:trace>
  <inkml:trace contextRef="#ctx0" brushRef="#br0" timeOffset="655.449">3797 836 1312,'-37'13'4783,"53"-17"-2572,-12 3-2117,-10 3-42,-35 10 326,34-5 12,13-11 404,-6 3-791,1 1 0,-1 0-1,0-1 1,0 1 0,0-1 0,0 1-1,0 0 1,-1-1 0,1 1 0,0-1-1,0 1 1,0 0 0,0-1 0,0 1-1,0-1 1,-1 1 0,1 0 0,0-1-1,0 1 1,-1 0 0,1-1 0,0 1-1,0 0 1,-1 0 0,1-1 0,0 1-1,-1 0 1,1 0 0,-1-1 0,1 1-1,0 0 1,-1 0 0,1 0 0,0 0-1,-1-1 1,1 1 0,-1 0 0,1 0-1,0 0 1,-1 0 0,1 0 0,-1 0-1,1 0 1,-1 0 0,1 0 0,0 1-1,-1-1 1,1 0 0,-1 0 0,1 0-1,0 0 1,-1 1 0,1-1 0,0 0-1,-1 0-2,-1 0-11,-26 2 23,-20 8 10,46-9-24,1-1 1,0 0 0,-1 1 0,1-1 0,0 0 0,0 1 0,0 0 0,0-1 0,-1 1 0,1 0 0,0-1 0,0 1 0,0 0 0,0 0 0,1 0 0,-1 0 0,0 0 0,0 0 0,0 0 0,1 0 0,-1 0 0,1 0 0,-1 1 0,1-1 0,-1 0 0,1 1 1,-1 0-3,1 0 1,1-1-1,-1 0 0,0 1 1,1-1-1,0 1 0,-1-1 1,1 0-1,0 1 0,-1-1 1,1 0-1,0 0 0,0 1 1,0-1-1,0 0 0,0 0 1,0 0-1,1 0 0,-1-1 1,0 1-1,0 0 0,1 0 1,-1-1-1,0 1 0,1 0 1,-1-1-1,1 0 0,-1 1 1,1-1-1,-1 0 0,1 0 0,-1 0 1,1 0-1,-1 0 0,1 0 1,-1 0-1,1 0 0,-1-1 1,1 1 2,1 0-40,-1 0 0,1 0 0,-1 0 0,1 0-1,-1-1 1,1 1 0,-1-1 0,1 1 0,-1-1 0,1 0 0,-1 0 0,0 0 0,0 0 0,1 0 0,-1-1 0,0 1 0,0-1 0,0 1 0,0-1 0,-1 0-1,1 0 1,0 0 0,-1 0 0,2-1 40,-3 2-88,0 1-1,0-1 1,0 0 0,0 1-1,0-1 1,0 1-1,0-1 1,0 0 0,0 1-1,-1-1 1,1 0-1,0 1 1,0-1-1,-1 1 1,1-1 0,0 0-1,0 1 1,-1-1-1,1 1 1,-1-1-1,1 1 1,-1-1 0,1 1-1,0-1 1,-1 1-1,0 0 1,1-1 0,-1 1-1,1 0 1,-1-1 88,-10-3-1778</inkml:trace>
  <inkml:trace contextRef="#ctx0" brushRef="#br1" timeOffset="186334.256">25 1530 1320,'-25'-9'3865,"41"9"-2113,34 2-1445,0-3-1,44-6-306,293-56 1037,13 1 38,7-12 119,-126-5-602,-184 49-438,141-46 129,-71 14-37,26-20-246,-172 70-2,2 2 1,0 0 0,0 2-1,1 1 1,-1 0 0,2 2-1,-1 1 1,9-1 1,72-6-320,-91 2 190,-14 9 97,0 0-16,0 0-9,-8 4-1739,4 1-1795,3-4 2004</inkml:trace>
  <inkml:trace contextRef="#ctx0" brushRef="#br1" timeOffset="187710.746">2348 576 1432,'43'-22'3896,"-33"20"-2215,-11 15-920,-8 30-545,2 6-110,7-47-82,0 0-1,0 1 0,0-1 0,0 0 0,0 1 0,0-1 0,1 0 1,-1 0-1,1 1 0,-1-1 0,1 0 0,0 0 0,0 0 0,0 0 1,0 0-1,1 0 0,-1 1-23,8-2 1520,1-7-1226,23-3-285,-30 8-9,12-3-4,1 1 1,-1 1-1,1 0 1,0 1-1,0 0 1,14 3 3,200 24 173,-199-22 54,1-2 0,-1-1 0,0-2 0,12-1-227,-21-5 549,-22 7-529,1-1 1,-1 1-1,0 0 1,1 0-1,-1 0 0,0 0 1,1-1-1,-1 1 1,0 0-1,1 0 0,-1-1 1,0 1-1,0 0 1,1 0-1,-1-1 1,0 1-1,0 0 0,1-1 1,-1 1-1,0 0 1,0-1-1,0 1 1,0 0-1,0-1 0,0 1 1,1 0-1,-1-1 1,0 1-1,0 0 0,0-1 1,0 1-1,0-1 1,0 1-1,-1 0 1,1-1-1,0 1 0,0 0 1,0-1-1,0 1 1,0 0-1,0-1 1,-1 1-1,1 0 0,0-1 1,0 1-1,0 0 1,-1-1-1,1 1 0,0 0 1,-1 0-1,1-1 1,0 1-1,-1 0-20,-4-3 402,4 2-140,1 1-94,0 0-93,0 0-62,10 3-395,27 2 409,-9-4-102,-1 11-127,-18-9 134,-6-3 58,-1 1 0,1-1 0,-1 1 0,0 0 0,0 0 1,1 0-1,-1 0 0,0 0 0,0 0 0,0 0 0,0 1 0,0-1 0,-1 1 0,1 0 0,0-1 10,-2 0-3,0-1 0,0 0 1,0 1-1,0-1 1,0 1-1,0-1 0,0 0 1,0 1-1,0-1 0,0 0 1,0 1-1,0-1 0,0 0 1,0 1-1,0-1 0,0 0 1,-1 1-1,1-1 0,0 0 1,0 1-1,0-1 0,-1 0 1,1 1-1,0-1 0,0 0 1,-1 0-1,1 1 0,0-1 1,-1 0-1,1 0 0,0 0 1,0 1-1,-1-1 1,1 0-1,0 0 0,-1 0 1,1 0-1,-1 0 0,1 0 1,0 0-1,-1 0 0,1 0 1,0 0 2,-3 2 2,-40 22-12,1 2 1,-24 21 9,22-15 9,2 3 1,1 1-1,-1 5-9,-131 153 0,80-69 32,83-107-29,12-15-1,22-32 12,73-88-828,-95 116 685,0-1 0,0 0 0,0 1 0,0-1 0,0 1 0,0-1 0,1 1 0,-1 0 0,0 0 0,1 0 0,-1 0 0,1 1 0,-1-1 0,1 0 0,-1 1 0,1 0 0,-1 0 0,1 0 0,1 0 129,7 10-4468,-9-9 3039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72 366 1328,'-5'-44'688,"4"41"-430,1-1-1,0 0 1,0 0-1,0 1 0,0-1 1,0 0-1,1 1 1,-1-1-1,1 0 0,0 1 1,0-1-1,1 0-257,-2 4-110,3 3 1999,1 23-1632,7 115 381,-12-81-541,-3 0 0,-3 0 0,-2 0 1,-3-1-1,-2-1 0,-19 47-97,25-85 236,6-22 12,19-96 280,-10 70-479,4-19-27,7-25 18,26-70-40,-19 74 2,3 1 1,3 2 0,19-28-3,52-50-11,-88 126 2,1 1 1,0 1-1,1 1 0,8-6 9,-22 18 0,-1 0 0,1 1 1,0-1-1,0 1 0,0-1 0,0 1 0,0 0 0,1 0 0,-1 0 0,0 0 0,0 0 0,1 1 0,-1-1 0,1 1 0,-1-1 0,0 1 0,1 0 1,-1 0-1,1 0 0,1 0 0,-3 1 1,0 1 1,0-1 0,0 1 0,0-1 0,0 1 0,0-1-1,-1 1 1,1-1 0,0 1 0,-1 0 0,1-1-1,-1 1 1,1 0 0,-1-1 0,0 1 0,0 0-1,0 0 1,0-1 0,0 1 0,0 0 0,-1 0-1,1-1 1,0 1 0,-1 0-2,1 2 9,-3 16 6,-1-1 0,-1 0 0,0 0 1,-1 0-1,-1-1 0,-1 0 1,-1 0-1,-1 0-15,8-15-1,-23 49-43,-3-2 1,-1-1-1,-3-2 0,-2-1 0,-39 41 44,68-82-20,1 1-21,-1-1 1,0 0-1,0-1 1,-1 1 0,1-1-1,-1 0 1,0 0 0,0-1-1,-1 0 1,1 0 0,0 0-1,-1-1 1,-2 1 40,-19 5-814,28 0-1413,1-7 771</inkml:trace>
  <inkml:trace contextRef="#ctx0" brushRef="#br0" timeOffset="5909.213">631 348 2369,'-19'32'746,"11"-16"-584,2 2 0,0-1 0,1 1 0,1 0 0,0 0 0,1 0 0,1 3-162,-15 198 864,11-189-592,-1 0 1,-1 0-1,-2-1 1,-3 5-273,4-12 412,3-20 0,11-18-12,59-192 752,-18 5-745,-36 137-323,-3-1 0,-3-5-84,-4 53 44,0 19-42,0 1 0,0-1-1,0 0 1,0 1 0,1-1 0,-1 0 0,0 0-1,0 1 1,0-1 0,0 0 0,0 1 0,0-1 0,0 0-1,0 0 1,-1 1 0,1-1 0,0 0 0,0 0-1,0 1 1,0-1 0,0 0 0,0 1 0,0-1 0,-1 0-1,1 0 1,0 0 0,0 1 0,0-1 0,-1 0-1,1 0 1,0 0 0,0 1 0,-1-1 0,1 0 0,0 0-1,0 0 1,-1 0 0,1 0 0,0 0 0,0 1-1,-1-1 1,1 0 0,0 0 0,-1 0 0,1 0 0,0 0-1,0 0 1,-1 0 0,1 0 0,0 0 0,-1 0-1,1-1 1,0 1 0,0 0 0,-1 0 0,1 0-1,0 0 1,0 0 0,-1 0 0,1-1 0,0 1 0,0 0-1,-1 0 1,1 0 0,0-1 0,0 1 0,0 0-1,-1 0 1,1-1-2,-5 14 15,1 0-1,0 0 0,0 1 1,1-1-1,1 1 0,0 6-14,0-4-2,-2 22-2,1 1 0,2-1 0,2 1 0,1-1 0,6 29 4,-6-56-2,-2-8 2,0 0 0,0-1 0,1 1-1,-1 0 1,1-1 0,-1 1-1,1 0 1,0-1 0,0 1-1,0-1 1,1 1 0,-1-1 0,0 0-1,1 1 1,0-1 0,0 1 0,-1-3 0,0 1 0,0-1 0,0 0 0,0 0 0,0 0 0,0 0 0,0 0 0,0 0 0,0 0 0,0 0 0,0 0 0,0-1 0,0 1 0,0 0 0,0 0 0,0-1 0,0 1 0,0-1 0,0 1 0,0-1 0,-1 1 0,1-1 1,0 0-1,0 1 0,-1-1 0,1 0 0,0 0 0,-1 0 0,1 1 0,-1-1 0,1 0 0,-1 0 0,1 0 0,-1 0 0,0 0 0,1 0 0,21-34 153,-1 0 0,-1-2 1,-3 0-1,0-1 0,-3-1 0,-1 0 0,6-37-153,-15 59 37,-1 1 1,-1-1-1,-1 0 0,0 0 0,-1 0 0,-1 0 0,-2-10-37,3 28 0,-1-1 1,1 0-1,0 1 0,-1-1 0,1 0 0,0 0 0,0 0 0,-1 1 0,1-1 1,0 0-1,-1 0 0,1 0 0,0 0 0,-1 0 0,1 0 0,-1 0 1,1 0-1,0 0 0,-1 0 0,1 0 0,0 0 0,-1 0 0,1 0 1,0 0-1,-1 0 0,1 0 0,0 0 0,-1 0 0,1 0 0,0-1 0,-1 1 1,1 0-1,0 0 0,-1 0 0,1-1 0,0 1 0,0 0 0,-1 0 1,1-1-1,0 1 0,0 0 0,-1 0 0,1-1 0,0 1 0,0 0 0,0-1 1,0 1-1,-1 0 0,1-1 0,0 1 0,-7 23-7,1 0-1,1 0 1,1 1 0,1 0-1,1 0 1,1 14 7,1 59-6,3 1 0,11 52 6,-14-150 0,1 19-23,1 0 0,1 0 0,0-1 1,1 1-1,1-1 0,1 0 0,1 0 0,8 15 23,-14-31-32,1 1 0,-1-1 0,0 0-1,1-1 1,0 1 0,-1 0 0,1 0-1,0-1 1,0 1 0,0-1 0,0 0 0,0 1-1,0-1 1,1 0 0,-1 0 0,0 0-1,0-1 1,1 1 0,-1 0 0,1-1 0,-1 0-1,0 1 1,1-1 0,-1 0 0,1 0 0,-1-1-1,1 1 33,3-1-226,-1 0-1,0-1 1,0 0 0,0 0-1,0 0 1,0-1-1,0 1 1,0-1-1,-1 0 1,0-1 0,2 0 226,23-26-1889</inkml:trace>
  <inkml:trace contextRef="#ctx0" brushRef="#br0" timeOffset="6428.874">1061 427 1920,'-5'-6'666,"4"5"-487,1 1 0,-1-1 0,1 0 0,-1 0 0,1 1 0,-1-1 0,1 0 0,-1 0 0,1 0 0,0 0 0,-1 1 0,1-1 0,0 0 0,0 0 0,0 0 0,-1 0 0,1 0 0,0 0 0,0 0 0,1 0 0,-1 0 0,0 0 0,0 0 1,0 1-1,1-1 0,-1 0 0,0 0 0,1 0 0,-1 0-179,14-26 524,-8 15-403,-1 3-27,1 0-1,-1 1 1,1-1-1,1 1 1,-1 0-1,1 1 1,1-1-94,-6 6 26,0-1 0,0 1-1,0-1 1,1 1 0,-1 0 0,1 0 0,-1 0 0,1 0-1,0 0 1,0 1 0,-1-1 0,1 1 0,0 0 0,1 0-1,-1 0 1,0 0 0,0 0 0,0 1 0,0 0 0,1-1-1,-1 1 1,0 0 0,0 1 0,1-1 0,-1 0 0,0 1-1,0 0 1,0 0 0,0 0 0,0 0 0,0 0 0,0 1-1,0-1 1,0 1 0,1 1-26,1 2 10,0 1 0,-1 0 0,0 0 0,0 0 0,0 0 0,-1 1 0,0 0 0,0-1 0,-1 1 0,0 0 0,0 0 0,0 0-1,-1 4-9,0 31 20,-4 3-121,-1 1 0,-2-1-1,-2 1 102,-6 12-165,-8 44-92,-2-39 433,24-62-172,1 0 0,-1 0 0,0-1 0,1 1 0,-1 0 0,1 0 1,-1-1-1,0 1 0,1 0 0,0-1 0,-1 1 0,1-1 0,-1 1 0,1-1 1,0 1-1,-1-1 0,1 1 0,0-1 0,-1 1 0,1-1 0,0 0 0,0 1 1,0-1-1,-1 0 0,1 0 0,0 0 0,0 0 0,0 1 0,-1-1 0,1 0 1,0 0-1,0-1 0,0 1 0,0 0 0,-1 0 0,1 0 0,0 0 0,0-1 1,0 1-1,-1 0 0,1-1 0,0 1 0,0-1-4,5 0-8,194-18-2032,-150 12 347,-7 4-35</inkml:trace>
  <inkml:trace contextRef="#ctx0" brushRef="#br0" timeOffset="6677.288">1690 319 1576,'-3'-8'-160,"-1"7"352</inkml:trace>
  <inkml:trace contextRef="#ctx0" brushRef="#br0" timeOffset="8191.317">1656 324 1392,'-1'0'228,"0"0"-1,0-1 0,0 1 1,0 0-1,0 0 1,0 0-1,1 0 0,-1-1 1,0 1-1,0 0 1,0-1-1,1 1 0,-1-1 1,0 1-1,0-1 1,1 1-1,-1-1 0,0 0 1,1 1-1,-1-1 1,1 0-1,-1 1 0,1-1 1,-1 0-1,1 0 1,-1 1-1,1-1 0,0 0 1,-1 0-1,1 0 1,0 0-228,-9-13 1293,-19 11-672,-7 14-360,-5 13-177,36-22-71,1 1 1,0-1-1,1 0 0,-1 1 1,0 0-1,1 0 0,-1 0 1,1 0-1,0 0 0,0 0 1,0 1-1,1-1 0,-1 1 1,0 0-14,-3 9 57,6 0 30,12-18 87,25 4 913,-38 1-1065,0 0 2,-14-7-42,12 6 17,2 1-2,-1 0 1,1 0 0,0 0 0,-1 0-1,1 0 1,0 0 0,-1 0 0,1 0-1,-1 0 1,1-1 0,0 1 0,-1 0 0,1 0-1,0 0 1,-1 0 0,1-1 0,0 1-1,0 0 1,-1 0 0,1-1 0,0 1-1,0 0 1,-1-1 0,1 1 0,0 0-1,0-1 1,0 1 0,-1 0 0,1-1 0,0 1-1,0 0 1,0-1 0,0 1 0,0-1-1,0 1 1,0 0 0,0-1 0,0 1-1,0 0 1,0-1 0,0 1 0,0-1-1,0 1 1,0 0 0,0-1 0,0 1-1,1 0 1,-1-1 0,0 1 0,0 0 0,0-1-1,1 1 1,-1 0 0,0 0 0,0-1-1,1 1 1,-1 0 0,0 0 0,1-1-1,-1 1 1,0 0 0,1 0 0,-1 0-1,0-1 1,1 1 0,-1 0 2,33-23-13,20-16 42,-33 25-46,-15 12 11,78-2 26,27 11-24,-108-7 1,-1 0-1,1 0 1,-1 0 0,0 0-1,1 1 1,-1-1-1,1 0 1,-1 1-1,0-1 1,1 1 0,-1-1-1,0 1 1,0 0-1,1 0 1,-1-1 0,0 1-1,0 0 1,0 0-1,0 0 1,0 0-1,0 0 1,0 0 0,0 1 3,-11 2 85,-80 42-61,19-21 28,19 1-305,51-26 252,0 1 1,1 0 0,-1-1-1,0 0 1,1 1 0,-1-1-1,0 1 1,0-1 0,1 0-1,-1 1 1,0-1 0,0 0 0,0 0-1,1 0 1,-1 0 0,0 0-1,0 0 1,0 0 0,0 0-1,1 0 1,-1 0 0,0 0-1,0 0 1,0-1 0,1 1 0,-1 0-1,0-1 1,0 1 0,1 0-1,-1-1 1,0 1 0,0-1-1,1 1 1,-1-1 0,1 1-1,-1-1 1,0 0 0,1 1-1,-1-1 1,1 0 0,0 1 0,-1-1-1,1 0 1,-1 0 0,-12-38-3,12 36-8,1-27 281,2 29-297,-2 5 393,-23 35-321,20-34-45,-1 2-2,1 0 1,0 0-1,1 0 1,-1 0-1,1 0 1,1 0-1,-1 1 0,1-1 1,0 0-1,1 3 2,0 23-15,2 0 0,1 0 0,1-1 0,5 13 15,-9-42-2,0-1 0,1 1 1,-1-1-1,1 0 0,-1 1 0,1-1 0,0 0 0,0 0 0,0 1 0,0-1 0,0 0 0,1 0 0,-1 0 0,1 0 0,-1-1 0,1 1 0,0 0 0,-1 0 0,1-1 0,0 0 1,0 1-1,0-1 0,0 0 0,1 1 2,2-3 3,-1 1 1,0-1-1,0 1 0,0-2 1,1 1-1,-1 0 1,-1-1-1,1 1 0,0-1 1,0 0-1,0-1 1,-1 1-1,1 0 1,-1-1-1,0 0 0,1 0-3,92-70 96,-94 72-95,0-1-1,0 1 1,0 0-1,1 0 1,-1 0-1,0 0 1,0 0-1,1 1 1,-1-1-1,0 1 1,1-1-1,-1 1 1,1 0-1,-1 0 1,0 0-1,1 0 1,-1 1-1,0-1 1,1 0-1,-1 1 1,0 0-1,1 0 1,-1-1-1,0 1 1,0 1-1,0-1 1,2 1-1,1 4 1,0 0 1,0 0-1,0 1 1,-1-1-1,0 1 1,-1 0-1,1 0 1,-1 1-1,-1-1 1,1 1-1,-1-1 1,0 1 0,-1 0-1,0 5-1,0-9 1,-1 0 0,0 0-1,0 0 1,0 0 0,-1 0 0,1 0-1,-1-1 1,0 1 0,0 0 0,0 0 0,-1-1-1,-1 4 0,-6 15 9,-17 24 33,15-36-37,0-1-1,-1-1 1,0 0 0,0-1 0,-1 0-1,0-1 1,0 0 0,-1-1-1,-7 1-4,-13 7-57,-11 4-432,39-15-222,11-4-130,7-4-258,12-6-1040,-1-4-46</inkml:trace>
  <inkml:trace contextRef="#ctx0" brushRef="#br0" timeOffset="8994.824">1664 328 1536,'-36'-28'6792,"36"27"-6764,0 0-1,0 1 1,1-1-1,-1 0 0,0 0 1,0 1-1,1-1 0,-1 0 1,0 0-1,1 1 1,-1-1-1,0 0 0,1 1 1,-1-1-1,1 1 0,-1-1 1,1 0-1,0 1 0,-1-1 1,1 1-1,-1 0 1,1-1-1,0 1 0,-1-1 1,1 1-1,0 0 0,0-1 1,-1 1-1,1 0 1,0 0-1,0 0 0,-1 0 1,1 0-1,0 0 0,0 0 1,0 0-28,2-1 69,108-22 215,-97 20-254,0 2-1,1 0 0,-1 1 0,1 0 0,-1 1 0,0 0 0,14 4-29,-25-4 23,0-1-1,0 1 0,0 0 1,0 0-1,0 0 0,0 0 0,0 1 1,0-1-1,0 1 0,-1-1 1,1 1-1,0 0 0,-1 0 0,0 0 1,0 1-1,1-1 0,-1 2-22,-10 18 338,7-20-317,-21 23-200,11-23-3088,9-3 1217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2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24 161 720,'-22'-33'4192,"22"32"-4149,0 1 0,-1-1 1,1 0-1,0 1 0,0-1 1,-1 0-1,1 1 0,0-1 0,0 0 1,0 1-1,0-1 0,0 0 1,0 1-1,0-1 0,0 0 1,0 1-1,0-1 0,1 0 0,-1 1 1,0-1-1,0 1 0,1-1 1,-1 0-1,0 1 0,1-1 1,-1 1-1,0-1 0,1 1 1,-1-1-1,1 1 0,-1-1 0,1 1 1,-1-1-1,1 1 0,-1 0 1,1-1-1,-1 1 0,1 0 1,0-1-1,-1 1 0,1 0 0,0 0 1,-1 0-1,1-1 0,0 1 1,-1 0-1,1 0 0,0 0 1,-1 0-1,1 0 0,0 0-43,112-36 235,-98 32-208,1 1-1,0 1 1,0 0 0,0 0-1,0 2 1,0 0 0,12 2-27,-24-1 1,0 0 0,0 0 0,0 0 1,0 0-1,0 1 0,-1-1 0,1 1 1,0 0-1,-1 0 0,1 0 1,-1 1-1,0-1 0,0 1 0,0 0 1,0 0-1,-1 0 0,1 0 0,-1 1 1,1-1-1,-1 0 0,0 1 0,-1 0 1,1-1-1,0 1 0,-1 0 1,0 0-1,0 0 0,0 1-1,1 7-4,0 1 0,-1 0 0,0-1 0,-1 1 0,-1 0 0,0 0 1,0-1-1,-2 5 4,2-8 4,-1 0 0,0 0 1,0 0-1,-1 0 1,0-1-1,0 1 1,-1-1-1,0 1 0,-1-1 1,0-1-1,0 1 1,-1-1-1,0 1 1,0-2-1,0 1 0,-1-1 1,0 0-1,0 0 1,-1-1-1,1 0 1,-1 0-1,-7 2-4,-135 44 140,148-51-140,0 1-1,0-1 1,1 0 0,-1 1 0,0-1-1,0 0 1,0 0 0,1 0 0,-1 0-1,0-1 1,0 1 0,0 0 0,1-1-1,-1 1 1,0-1 0,0 0-1,1 0 1,-1 1 0,1-1 0,-1-1 0,-4-9-16,19 20 558,74 29-105,30-14-59,-96-20-404,-1 0 0,1-2 0,0 0 0,0-2 0,1 0 0,-1-1 0,16-3 26,91-25 896,-95 17-839</inkml:trace>
  <inkml:trace contextRef="#ctx0" brushRef="#br0" timeOffset="435.454">645 276 3849,'-2'3'178,"0"1"0,0-1 0,0 1 0,1 0 0,-1-1 0,1 1 0,0 0 0,0 0 0,0 0 0,1 0 0,-1 0 0,1 0 0,0 0 0,0 0 0,0 0 0,1 0 0,-1 0 0,1 0 0,0 0 0,0 0 0,2 3-178,1 7 116,1 0 0,0-1-1,1 0 1,1 0 0,0 0 0,1-1 0,0 0-1,1-1 1,0 0 0,1 0 0,0-1 0,10 8-116,-17-15 13,0-1 0,1 0 1,0 0-1,-1 0 1,1-1-1,0 1 0,0-1 1,-1 0-1,1 0 0,0 0 1,0 0-1,0-1 1,1 1-1,-1-1 0,0 0 1,0-1-1,0 1 1,0-1-1,0 1 0,0-1 1,0 0-1,0-1 0,-1 1 1,1-1-1,0 1 1,2-3-14,6-3 81,-1-1 0,0-1 0,-1 0 0,1 0 0,-2-1 1,1 0-1,-1-1-81,-4 5 30,0 0 1,0 0-1,-1-1 1,0 1-1,0-1 1,0 0-1,-1 0 1,0 0-1,-1-1 1,1 1-1,-2-1 1,1 1-1,-1-1 1,0 1-1,0-1 1,-1-8-31,-1 12-4,1-1 0,-1 0 0,-1 1 0,1-1 0,-1 1 0,0-1 0,0 1 0,0 0 0,0-1 0,-1 1 0,0 1 0,0-1 0,0 0 0,0 1 0,-1-1 0,1 1 0,-1 0 0,-1-1 4,-2 0-22,0-1 1,0 2 0,-1-1-1,1 1 1,-1 0-1,0 1 1,0 0-1,0 0 1,0 0 0,0 1-1,-1 0 1,1 1-1,0 0 1,0 0-1,0 1 1,-1 0 0,1 1-1,0-1 1,0 1-1,0 1 1,1 0-1,-1 0 1,0 0-1,1 1 1,0 0 0,0 1-1,0-1 1,-5 6 21,-49 63-307,57-68 281,1 1-1,-1 0 1,1 0-1,0 0 1,1 0 0,-1 0-1,1 0 1,1 1-1,-1-1 1,1 1 0,0 0-1,0-1 1,1 1-1,0 0 1,0-1 0,1 5 26,0-8 254,0 1 0,0-1 0,0 1 0,1-1 0,-1 1 0,1-1 1,0 0-1,0 1 0,0-1 0,1 0 0,-1 0 0,2 1-254,32 19-118,14-5 1362</inkml:trace>
  <inkml:trace contextRef="#ctx0" brushRef="#br0" timeOffset="838.149">1107 327 3889,'0'51'991,"0"-45"-900,0-1 1,1 1-1,-1-1 1,1 1-1,0-1 0,0 1 1,1-1-1,0 0 1,0 0-1,0 1 1,0-1-1,1-1 1,0 1-1,0 0 1,0-1-1,1 1 0,-1-1 1,1 0-1,1 0-91,-3 0 28,1-1 0,0 0-1,1 1 1,-1-1 0,0 0-1,1 0 1,0-1 0,-1 1-1,1-1 1,0 0 0,1 0-1,-1 0 1,0-1 0,0 1-1,1-1 1,-1 0 0,1 0-1,-1 0 1,1-1 0,-1 0-1,1 0 1,-1 0 0,1 0-1,-1-1 1,1 0 0,-1 0-1,3-1-27,8-3 153,-1-1 0,0-1-1,0-1 1,-1 0-1,0 0 1,-1-1 0,1-1-1,-2 0 1,1-1 0,-2 0-1,4-5-152,-11 12 61,1 0 0,-1 0 0,0 0 0,0-1 0,-1 1 0,1-1 0,-1 0 0,0 1 0,-1-1 0,1 0 0,-1 0 0,0-1 0,0 1 0,0 0 0,-1 0 0,0 0 0,0-1 0,0 1 0,-1 0 0,1 0 0,-1 0-1,-1 0 1,1 0 0,-1 0 0,1 0 0,-1 0 0,-1 0 0,-1-3-61,0 2 8,1 1 0,-1 0 0,-1-1 0,1 1 0,0 1 0,-1-1 0,0 1 0,0-1 0,-1 2 0,1-1 0,-1 0 0,0 1 0,0 0 0,0 1 0,0-1 0,0 1 0,-1 0 0,1 1 0,-1-1 0,1 1 0,-7 0-8,2 1-1,0 0-1,0 0 1,0 1-1,1 0 1,-1 1-1,0 0 1,0 1-1,1 0 0,0 1 1,0 0-1,0 0 1,0 1-1,-2 2 2,-1 1-11,1 1-1,-1 0 0,2 1 1,-1 0-1,1 1 0,1 0 1,0 1-1,1 0 0,0 0 1,0 1-1,1 2 12,4-9-144,1 0 1,0 1-1,1-1 1,-1 1-1,1 0 1,0 0-1,1 0 0,0 0 1,0 0-1,0 0 1,1 0-1,0 0 1,1 0-1,-1 0 0,1 0 1,1 0-1,-1 0 1,1 0-1,0 0 1,1 0-1,0-1 0,0 1 1,0-1-1,3 3 144,27 33-1963</inkml:trace>
  <inkml:trace contextRef="#ctx0" brushRef="#br0" timeOffset="1220.464">1612 25 4785,'1'0'59,"-1"0"-1,1 0 1,-1 0-1,1 0 1,-1 0-1,0 0 1,1 0 0,-1-1-1,1 1 1,-1 0-1,0 0 1,1-1-1,-1 1 1,0 0-1,1 0 1,-1-1 0,0 1-1,1 0 1,-1-1-1,0 1 1,0 0-1,1-1 1,-1 1 0,0-1-1,0 1 1,0 0-1,1-1 1,-1 1-1,0-1 1,0 1-1,0-1 1,0 1 0,0 0-1,0-1 1,0 1-1,0-1 1,0 1-1,0-1 1,0 1-1,0-1 1,0 1 0,-1 0-1,1-1 1,0 1-1,0-1 1,0 1-1,-1 0 1,1-1 0,0 1-1,0 0 1,-1-1-1,1 1 1,0 0-1,-1-1 1,1 1-1,0 0 1,-1 0 0,1-1-1,-1 1 1,1 0-1,0 0 1,-1 0-1,1-1 1,-1 1 0,1 0-1,0 0 1,-1 0-1,0 0-58,8-1 39,-1 0-1,0 0 1,0 0 0,0 1-1,1 0 1,-1 0 0,0 1-1,1-1 1,-1 1 0,0 1-1,0-1 1,0 1 0,0 0-1,0 1 1,-1-1-1,1 1 1,-1 0 0,1 1-1,-1-1 1,0 1 0,0 0-1,-1 0 1,1 1 0,-1 0-1,0-1 1,0 1-1,-1 0 1,1 1 0,-1-1-1,0 1 1,0-1 0,-1 1-1,0 0 1,0 0 0,0 0-1,-1 0 1,1 5-39,-3 8 27,0-1 1,-2 1-1,0-1 0,-1 0 1,0 0-1,-2-1 0,-6 17-27,3-11 22,-48 117 242,10-45 279,40-68-242,7-27-292,0 1 0,0-1 0,0 1 0,0 0-1,0-1 1,0 1 0,0-1 0,1 1 0,-1-1-1,0 1 1,0 0 0,0-1 0,1 1 0,-1-1-1,0 1 1,1-1 0,-1 0 0,1 1-1,-1-1 1,0 1 0,1-1 0,-1 0 0,1 1-1,-1-1 1,1 0 0,-1 1 0,1-1 0,-1 0-1,1 0 1,-1 1 0,1-1 0,0 0 0,-1 0-1,1 0 1,-1 0 0,1 0 0,0 0 0,-1 0-1,1 0 1,-1 0 0,1 0 0,-1 0-1,1 0 1,0 0 0,-1-1 0,1 1 0,-1 0-1,1-1-8,-1 1 4,12-2 11,0 0 0,-1-2 1,1 1-1,-1-1 0,0-1 0,7-4-15,13-5-75,-1 2-79,101-33-1721,-76 35-269,-11 3-186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5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260 734 4625,'-9'10'0</inkml:trace>
  <inkml:trace contextRef="#ctx0" brushRef="#br0" timeOffset="37716.119">0 210 1584,'1'-3'152,"-1"1"1,1-1-1,0 0 0,-1 1 0,1 0 0,0-1 0,1 1 0,-1-1 0,0 1 0,1 0 1,-1 0-1,1 0 0,-1 0 0,1 0 0,0 0 0,0 0 0,1 0-152,38-37 776,-38 36-658,1 0-1,-1 0 1,1 1 0,0-1-1,0 1 1,0 0-1,0 1 1,0-1-1,0 1 1,1-1-1,-1 1 1,3 0-118,0 0 159,1-1 35,0 1-1,0 0 1,0 1 0,1 0-1,-1 0 1,0 0 0,0 1-1,0 1 1,0-1-1,5 3-193,-10-3 34,-1 0-1,1 0 0,0 1 1,0-1-1,-1 1 0,1 0 1,-1 0-1,0 0 0,1 0 1,-1 0-1,0 0 0,0 1 1,0-1-1,0 1 0,-1-1 1,1 1-1,-1 0 0,0 0 1,1-1-1,-1 1 0,0 0 1,-1 0-1,1 0 0,-1 0 1,1 0-1,-1 1 0,0 1-33,0 5 17,0 0 0,-1 0 0,0-1 0,0 1 0,-1-1 0,-1 1-1,0-1 1,-1 2-17,-8 18 19,-1-1 1,-2-1-1,-1 0 0,-13 15-19,20-27 7,-76 120 97,75-104-72,10-30-32,0-1 0,0 1 0,0 0 0,0 0 0,1-1 0,-1 1 0,0 0 0,0 0 0,1-1 0,-1 1 0,0 0 0,1-1 0,-1 1 0,1 0 0,-1-1 0,1 1 0,-1 0 0,1-1 0,-1 1 0,1-1 0,0 1 0,-1-1 0,1 0 0,0 1 0,-1-1 0,1 0 0,0 1 0,-1-1 0,1 0 0,0 0 0,0 1 0,0-1 0,-1 0 0,1 0 0,0 0 0,0 0 0,70-8-49,112-33-2430,-120 21 741</inkml:trace>
  <inkml:trace contextRef="#ctx0" brushRef="#br0" timeOffset="38179.994">590 392 2304,'-47'46'1399,"45"-45"-1299,1 1 0,0-1-1,-1 0 1,1 0 0,0 1-1,0-1 1,0 1 0,0-1-1,0 1 1,0-1 0,0 1-1,1 0 1,-1-1-1,0 1 1,1 0 0,0 0-1,-1-1 1,1 1 0,0 0-1,0 0 1,0 0 0,0-1-1,0 1 1,0 0 0,1 0-1,-1 0 1,1-1 0,-1 1-1,1 0 1,-1-1-1,1 1 1,0 0 0,0-1-1,0 1 1,0-1 0,0 1-1,0-1 1,1 0 0,-1 1-1,0-1 1,1 0 0,-1 0-1,0 0 1,1 0-1,0 0 1,0 0-100,48 6 751,-45-6-698,13 1 127,0 0 0,0-1 0,1-1 0,-1-1 0,0 0 1,9-3-181,23-12 486,-44 12-411,0 0 0,0 0 0,0 0-1,-1 0 1,1-1 0,-1 0 0,-1 0 0,1-1-1,-1 1 1,1-1 0,-1 0 0,2-6-75,-2-1 15,0-1 1,-1 1-1,-1-1 1,0 0-1,-1 1 1,-1-1-1,0 0 1,0 0-1,-2-3-15,2 9-7,0 3-16,0 0-1,0 0 1,0 0 0,0 0 0,-1 1 0,0-1 0,0 0-1,0 0 1,0 0 0,-1 1 0,0-1 0,0 1 0,0-1-1,-1 1 1,1 0 0,-1 0 0,0 0 0,0 0-1,-1 0 1,1 1 0,-1-1 0,0 1 0,0 0 0,0 0-1,0 1 1,0-1 0,0 1 0,-1 0 0,0 0 23,-7 0-43,0 1 1,0 1-1,0 0 0,-1 0 1,1 1-1,0 1 1,0 0-1,0 1 1,0 0-1,1 1 0,-1 0 1,0 1 42,-15 6-19,0 1 0,1 1 0,1 1-1,0 2 1,1 0 0,-6 7 19,23-18-1,0 0-1,0 0 1,1 1 0,0 0-1,0 1 1,1-1-1,-1 1 1,1 0 0,1 0-1,0 1 1,0 0-1,0-1 1,1 1-1,0 0 1,0 1 0,1-1-1,-1 4 2,3-9-15,0-1 1,0 1-1,0 0 0,0 0 0,0-1 1,0 1-1,1 0 0,0 0 0,-1-1 0,1 1 1,0-1-1,0 1 0,0-1 0,1 1 1,-1-1-1,1 1 0,-1-1 0,1 0 0,0 0 1,-1 0-1,1 0 0,0 0 0,1 0 1,-1-1-1,0 1 0,0-1 0,1 1 0,-1-1 1,1 0-1,1 1 15,5 1-10,1 0 0,0-1 0,0 0 0,0 0 0,0-1 0,0 0 0,10-1 10,141-10 1788,-82-7-866</inkml:trace>
  <inkml:trace contextRef="#ctx0" brushRef="#br0" timeOffset="38615.234">1021 271 2048,'-15'33'2985,"-10"14"-1813,23-45-1076,0 1-1,0-1 1,1 1-1,-1-1 1,1 1 0,-1 0-1,1 0 1,0 0-1,0-1 1,1 1-1,-1 0 1,0 0-1,1 0 1,0 0-1,0 0 1,0 0-1,0 1 1,0-1 0,1 0-1,-1 0 1,1 0-1,0 0-95,2 0 49,0 0-1,0 0 1,0 0 0,0-1-1,0 0 1,1 1 0,-1-1-1,1-1 1,0 1 0,-1 0-1,1-1 1,0 0-1,0 0 1,0 0 0,0 0-1,0-1 1,0 1 0,0-1-1,0 0 1,0 0 0,4-1-49,53-3 342,-60 4-337,7 1 65,1-1 0,-1 0 1,0 0-1,0-1 0,0 0 1,0-1-1,0 0 1,0 0-1,2-1-70,12-5 244,-17 7-180,0 0 0,0-1 0,0 0 0,0 0 0,-1 0 0,1 0-1,-1-1 1,0 1 0,1-1 0,-1 0 0,0-1 0,-1 1 0,3-3-64,-3 1 21,0-1 0,-1 0 0,0 0 0,0 0 0,0 0 0,-1-1 1,0 1-1,0 0 0,0-1 0,-1 1 0,0 0 0,-1-1 0,1 1 0,-1 0 0,0-1 0,0 1 1,-1 0-1,0 0 0,0 0 0,-1 0 0,1 0 0,-1 0 0,-1 0-21,1 1-12,0 1 0,0-1-1,0 0 1,-1 1 0,0 0 0,0 0-1,0 0 1,0 0 0,-1 1 0,1 0-1,-1-1 1,0 2 0,0-1-1,0 0 1,0 1 0,-1 0 0,1 1-1,-1-1 1,-1 0 12,-3 0-36,0 1 0,0 0 0,0 0-1,0 1 1,0 0 0,0 1 0,1 0 0,-1 0 0,0 1-1,-4 1 37,4 1-52,0 0 0,0 0-1,0 0 1,0 1 0,1 1-1,0 0 1,0 0 0,0 0 0,1 1-1,0 1 1,0 0 0,1 0-1,0 0 1,0 0 0,1 1-1,0 1 1,1-1 0,0 1-1,0-1 1,1 1 0,1 1-1,-1-1 1,2 0 0,-1 1-1,1 0 1,1 4 52,0-9-194,1-1-1,0 1 1,1-1-1,-1 1 1,1-1-1,0 1 1,1-1 0,-1 0-1,1 0 1,0 1-1,1-1 1,-1-1-1,1 1 1,0 0-1,2 2 195,24 24-2036</inkml:trace>
  <inkml:trace contextRef="#ctx0" brushRef="#br0" timeOffset="39181.469">1457 138 3145,'-45'-23'1785,"43"22"-1634,0 1 0,1-1-1,-1 0 1,1 0-1,-1 0 1,1 0 0,0-1-1,-1 1 1,1 0 0,0-1-1,0 1 1,0 0-1,0-1 1,0 1 0,0-1-1,0 0 1,1 1 0,-1-1-1,0 0 1,1 1-1,0-1 1,-1 0 0,1 0-1,0 0 1,0 1 0,0-3-151,0 1 92,1 0 0,0 0 0,0 0 1,1 0-1,-1 0 0,0 0 1,1 0-1,0 1 0,0-1 0,0 0 1,0 1-1,0 0 0,0-1 0,0 1 1,1 0-1,0 0 0,-1 0 1,4-1-93,3-1 59,0 0 1,0 0 0,1 1-1,0 0 1,0 1 0,-1 0 0,1 1-1,0 0 1,2 1-60,-4-1 37,1 2-1,0-1 1,-1 1-1,1 1 1,-1-1-1,1 2 1,-1-1 0,0 1-1,0 0 1,0 0-1,0 1 1,1 1-37,-6-3 18,0 0 0,1 0 0,-1 0 0,0 1 0,0-1 0,0 1 0,-1 0 0,1-1 0,-1 1 0,1 0 0,-1 1 0,0-1 0,0 0 0,0 1 0,-1-1 0,1 1-1,-1-1 1,0 1 0,0 0 0,0-1 0,0 1 0,-1 0 0,0 0 0,0 0 0,0-1 0,0 1 0,-1 4-18,-3 7 17,-2 0-1,0 0 0,-1 0 1,0-1-1,-1 0 1,-1 0-1,0-1 0,-1 0 1,-1-1-1,-2 3-16,2-3 6,9-10-5,0 0 0,0-1 1,0 1-1,1 1 0,-1-1 1,1 0-1,-1 0 0,1 1 1,-1-1-1,1 0 0,0 1 1,0-1-1,1 1 0,-1 0 1,0 1-2,2-2-6,-1-1 0,1 1 1,0 0-1,-1-1 1,1 1-1,0 0 1,0-1-1,0 1 0,1-1 1,-1 0-1,0 1 1,0-1-1,1 0 0,-1 0 1,1 0-1,-1 0 1,1 0-1,-1 0 0,1 0 1,0 0-1,-1-1 1,1 1-1,0-1 1,0 1 5,5 2-45,17 10-123,-2 0 0,1 2 0,-2 1 1,0 0-1,-1 2 0,4 4 168,-22-20-6,1 0 0,0 1 0,-1-1 0,1 1 0,-1 0-1,0-1 1,1 1 0,-2 0 0,1 1 0,0-1 0,0 0 0,-1 0 0,0 1 0,0-1 0,0 1-1,0-1 1,0 1 0,-1-1 0,0 1 0,1 0 0,-1-1 0,0 1 0,-1-1 0,1 1 0,-1 0 0,0-1-1,0 1 1,0-1 6,-2 2-21,-1 0 0,0 0-1,0-1 1,0 0 0,-1 0-1,1 0 1,-1 0 0,0-1-1,0 1 1,0-1 0,-1-1-1,1 1 1,-1-1 0,1 0-1,-1 0 1,0 0 0,0-1-1,0 0 1,0 0 0,0-1-1,0 0 1,0 0 0,0 0-1,0 0 1,0-1 0,-4-1 21,9 2-101,0-1 1,1 1-1,-1 0 1,0 0-1,0-1 1,1 1-1,-1 0 1,0-1-1,1 1 1,-1-1-1,1 1 1,-1-1-1,0 1 1,1-1-1,-1 1 1,1-1-1,-1 1 1,1-1-1,0 0 1,-1 1-1,1-1 1,-1 0-1,1 0 1,0 1-1,0-1 1,0 0 0,-1 0-1,1 1 1,0-2 100,2-10-2101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28A3-D0F9-4982-817D-97626B34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D133-796B-4E70-BA93-8B5443CE4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FBDC-7753-480D-9877-8F013B7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3F99-B7E7-4355-A6A9-F995FB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5E64-CB03-4E4F-BFE2-FC1132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9F3-7909-4BBE-9F82-B3099DD1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754F-15A9-4D17-923B-B45F2D85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7EC-A4DE-4363-8964-E5333757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A96B-D557-48EC-BD3F-F78AC4AA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1359-BDA0-48DC-91A4-811C0E9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B6EF1-4F09-4248-9ED8-C6D56E76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37C4-8560-46FE-A0AB-562123C2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7DF8-198D-4564-9991-1BA3B0A3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6B3-5288-434B-878F-EFDCF522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F183-58BE-4685-99A2-0B691583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0054-4E32-442D-A726-1CA36228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6B4F-975C-4FE2-8216-F8CB1E3F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A79B-CB61-4309-AFBF-FE4DC11D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83A4-DEF9-4068-8870-2856D636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BA88-C517-4344-A6F8-35586208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687-A902-4C22-AACD-E0395429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1769-111B-4802-919C-91ED2BF02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0FDC-A238-4C3F-9009-989D51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8E26-AFB8-436D-8B1C-92E60213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DED1-33DB-4866-8B24-8B55FD8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776-BEDF-435F-BBA1-C9A9D3B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106-5326-4278-8752-049C505DB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FCDA-08A7-4213-A180-CDFB526A5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0FB-BE4C-41F7-9884-C10183C6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F536-13BE-4946-BAC9-8E27453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2B73-EDB5-4226-AF63-074FA5C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364D-C6EB-4E52-9ABF-1FC2433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9111-5C43-4F14-9373-18075E2A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CA85A-AB4B-4DC5-BBF0-D1ABAD2E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C87E4-C015-4B26-AEED-CEEE1631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1579-DB14-484D-A616-B9D107627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D8AC5-B436-40E6-9058-D69621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58965-591A-4C7D-B717-FB028FF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DC667-466C-4367-B806-8F0ADA55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CF01-3B25-4C87-ACE4-400EEBE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6DE8-436D-4FFD-8BA0-AA95EBD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F63FA-A1E4-4F51-B1ED-810C9D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616-1D14-4F9C-9DAF-B872358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9506A-7433-46BF-8E8D-C8FC339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F306-7CE8-4A34-835A-51ED27AA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E910-C4CE-417C-9E84-516B2F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B20-0025-46A4-993B-14A2DEF1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DAD3-8A6F-4EE2-A4BD-DECF06E6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8E122-4712-4B9E-874A-F4C4766EB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75B2-432C-4346-8E49-F3CAA304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1B2D-51F0-4522-85A1-B9F9709D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28637-58F7-4818-90BE-BFCF9BCE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A63-98BE-43FE-B8F2-A71A1226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0B82-57CB-40CB-8251-B6CC9B1D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59A5-9BDF-4F66-8E2A-B1525A2E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DD18-672A-4D04-8AA9-ACAE8257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532C-F188-43ED-807D-51E8501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51BD-4D05-4051-AEBC-81A16FD8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197A-39B3-4C3A-9472-20848C93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BC4E-3A21-4D5A-A0CE-3778E37D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C24-DEC2-4547-960B-5864D8D96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EAF5-D4CF-499A-9D82-D8D9031D08F0}" type="datetimeFigureOut">
              <a:rPr lang="en-US" smtClean="0"/>
              <a:t>2018-10-08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068C-8130-4817-A56F-D32017101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27A4-7ED9-4196-A64B-B290EA5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customXml" Target="../ink/ink20.xml"/><Relationship Id="rId21" Type="http://schemas.openxmlformats.org/officeDocument/2006/relationships/image" Target="../media/image20.png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4.xml"/><Relationship Id="rId50" Type="http://schemas.openxmlformats.org/officeDocument/2006/relationships/image" Target="../media/image34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43.png"/><Relationship Id="rId76" Type="http://schemas.openxmlformats.org/officeDocument/2006/relationships/image" Target="../media/image47.png"/><Relationship Id="rId84" Type="http://schemas.openxmlformats.org/officeDocument/2006/relationships/image" Target="../media/image51.png"/><Relationship Id="rId7" Type="http://schemas.openxmlformats.org/officeDocument/2006/relationships/image" Target="../media/image13.png"/><Relationship Id="rId71" Type="http://schemas.openxmlformats.org/officeDocument/2006/relationships/customXml" Target="../ink/ink36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customXml" Target="../ink/ink15.xml"/><Relationship Id="rId11" Type="http://schemas.openxmlformats.org/officeDocument/2006/relationships/image" Target="../media/image15.png"/><Relationship Id="rId24" Type="http://schemas.openxmlformats.org/officeDocument/2006/relationships/customXml" Target="../ink/ink12.xml"/><Relationship Id="rId32" Type="http://schemas.openxmlformats.org/officeDocument/2006/relationships/image" Target="../media/image25.png"/><Relationship Id="rId37" Type="http://schemas.openxmlformats.org/officeDocument/2006/relationships/customXml" Target="../ink/ink19.xml"/><Relationship Id="rId40" Type="http://schemas.openxmlformats.org/officeDocument/2006/relationships/image" Target="../media/image29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38.png"/><Relationship Id="rId66" Type="http://schemas.openxmlformats.org/officeDocument/2006/relationships/image" Target="../media/image42.png"/><Relationship Id="rId74" Type="http://schemas.openxmlformats.org/officeDocument/2006/relationships/image" Target="../media/image46.png"/><Relationship Id="rId79" Type="http://schemas.openxmlformats.org/officeDocument/2006/relationships/customXml" Target="../ink/ink40.xml"/><Relationship Id="rId87" Type="http://schemas.openxmlformats.org/officeDocument/2006/relationships/customXml" Target="../ink/ink44.xml"/><Relationship Id="rId5" Type="http://schemas.openxmlformats.org/officeDocument/2006/relationships/image" Target="../media/image12.png"/><Relationship Id="rId61" Type="http://schemas.openxmlformats.org/officeDocument/2006/relationships/customXml" Target="../ink/ink31.xml"/><Relationship Id="rId82" Type="http://schemas.openxmlformats.org/officeDocument/2006/relationships/image" Target="../media/image50.png"/><Relationship Id="rId19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.png"/><Relationship Id="rId30" Type="http://schemas.openxmlformats.org/officeDocument/2006/relationships/image" Target="../media/image24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64" Type="http://schemas.openxmlformats.org/officeDocument/2006/relationships/image" Target="../media/image41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43.xml"/><Relationship Id="rId3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customXml" Target="../ink/ink17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4.xml"/><Relationship Id="rId36" Type="http://schemas.openxmlformats.org/officeDocument/2006/relationships/image" Target="../media/image27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48.png"/><Relationship Id="rId81" Type="http://schemas.openxmlformats.org/officeDocument/2006/relationships/customXml" Target="../ink/ink41.xml"/><Relationship Id="rId86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50.xml"/><Relationship Id="rId18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customXml" Target="../ink/ink52.xml"/><Relationship Id="rId2" Type="http://schemas.openxmlformats.org/officeDocument/2006/relationships/customXml" Target="../ink/ink45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18" Type="http://schemas.openxmlformats.org/officeDocument/2006/relationships/image" Target="../media/image72.png"/><Relationship Id="rId3" Type="http://schemas.openxmlformats.org/officeDocument/2006/relationships/customXml" Target="../ink/ink54.xml"/><Relationship Id="rId21" Type="http://schemas.openxmlformats.org/officeDocument/2006/relationships/customXml" Target="../ink/ink63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17" Type="http://schemas.openxmlformats.org/officeDocument/2006/relationships/customXml" Target="../ink/ink61.xml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19" Type="http://schemas.openxmlformats.org/officeDocument/2006/relationships/customXml" Target="../ink/ink62.xml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rima-for-time-series-forecasting-with-python/" TargetMode="External"/><Relationship Id="rId2" Type="http://schemas.openxmlformats.org/officeDocument/2006/relationships/hyperlink" Target="https://tematico.asturias.es/cecomaweb/estaciones.php?estaciReg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mpus.datacamp.com/courses/unsupervised-learning-in-python/clustering-for-dataset-exploration?ex=12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airegijon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11534" TargetMode="External"/><Relationship Id="rId2" Type="http://schemas.openxmlformats.org/officeDocument/2006/relationships/hyperlink" Target="https://www.kaggle.com/dhimananubhav/forecasting-ozone-levels-in-madrid?scriptVersionId=546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rqualitynow.eu/es/about_indices_definition.ph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ADF08-956E-42B6-932F-D38FC9C85E01}"/>
              </a:ext>
            </a:extLst>
          </p:cNvPr>
          <p:cNvSpPr/>
          <p:nvPr/>
        </p:nvSpPr>
        <p:spPr>
          <a:xfrm>
            <a:off x="949727" y="666981"/>
            <a:ext cx="520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https://es.windfinder.com/windstatistics/gijon_musel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94FE6-5260-4573-9C8B-4CD59BD6D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" t="28889" r="29779" b="10261"/>
          <a:stretch/>
        </p:blipFill>
        <p:spPr>
          <a:xfrm>
            <a:off x="1532962" y="1777253"/>
            <a:ext cx="8314765" cy="417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6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4122-7C88-4128-BCAA-66DD10F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0A33-33CD-40C7-91A1-A43914EA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988B-CA7F-48A3-B5EA-1F73B733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92EC78-35EF-44E0-9D2B-0E6FF8E94A33}"/>
                  </a:ext>
                </a:extLst>
              </p14:cNvPr>
              <p14:cNvContentPartPr/>
              <p14:nvPr/>
            </p14:nvContentPartPr>
            <p14:xfrm>
              <a:off x="4222214" y="6048374"/>
              <a:ext cx="111960" cy="23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92EC78-35EF-44E0-9D2B-0E6FF8E94A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214" y="6039374"/>
                <a:ext cx="129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B159A-3549-4BC5-BFB8-5C14C8ADAD64}"/>
                  </a:ext>
                </a:extLst>
              </p14:cNvPr>
              <p14:cNvContentPartPr/>
              <p14:nvPr/>
            </p14:nvContentPartPr>
            <p14:xfrm>
              <a:off x="3544694" y="6044774"/>
              <a:ext cx="539280" cy="22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B159A-3549-4BC5-BFB8-5C14C8ADAD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054" y="6035774"/>
                <a:ext cx="556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A47023-DFFD-4E09-90C6-A8A346CC6647}"/>
                  </a:ext>
                </a:extLst>
              </p14:cNvPr>
              <p14:cNvContentPartPr/>
              <p14:nvPr/>
            </p14:nvContentPartPr>
            <p14:xfrm>
              <a:off x="2385494" y="6026414"/>
              <a:ext cx="744840" cy="30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A47023-DFFD-4E09-90C6-A8A346CC66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498" y="6017414"/>
                <a:ext cx="762471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16AE30-17C4-4494-A2D1-0941E834846A}"/>
                  </a:ext>
                </a:extLst>
              </p14:cNvPr>
              <p14:cNvContentPartPr/>
              <p14:nvPr/>
            </p14:nvContentPartPr>
            <p14:xfrm>
              <a:off x="1636694" y="5674694"/>
              <a:ext cx="296280" cy="267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16AE30-17C4-4494-A2D1-0941E83484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043" y="5666054"/>
                <a:ext cx="313941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864461-EE07-4860-B566-9777F38124DB}"/>
                  </a:ext>
                </a:extLst>
              </p14:cNvPr>
              <p14:cNvContentPartPr/>
              <p14:nvPr/>
            </p14:nvContentPartPr>
            <p14:xfrm>
              <a:off x="1610054" y="5216414"/>
              <a:ext cx="538560" cy="302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864461-EE07-4860-B566-9777F38124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1414" y="5207414"/>
                <a:ext cx="5562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349520B-E805-4D31-8D38-EBF7A86907AF}"/>
                  </a:ext>
                </a:extLst>
              </p14:cNvPr>
              <p14:cNvContentPartPr/>
              <p14:nvPr/>
            </p14:nvContentPartPr>
            <p14:xfrm>
              <a:off x="1601774" y="4752014"/>
              <a:ext cx="607320" cy="317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349520B-E805-4D31-8D38-EBF7A86907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2774" y="4743374"/>
                <a:ext cx="62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99D947F-BD67-46D3-8E65-03A1AC136D0C}"/>
                  </a:ext>
                </a:extLst>
              </p14:cNvPr>
              <p14:cNvContentPartPr/>
              <p14:nvPr/>
            </p14:nvContentPartPr>
            <p14:xfrm>
              <a:off x="1647134" y="4269254"/>
              <a:ext cx="698400" cy="338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99D947F-BD67-46D3-8E65-03A1AC136D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8134" y="4260614"/>
                <a:ext cx="7160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94CA45A-DB41-4610-8391-8E6FC27B78BB}"/>
                  </a:ext>
                </a:extLst>
              </p14:cNvPr>
              <p14:cNvContentPartPr/>
              <p14:nvPr/>
            </p14:nvContentPartPr>
            <p14:xfrm>
              <a:off x="4738094" y="6073934"/>
              <a:ext cx="732600" cy="211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94CA45A-DB41-4610-8391-8E6FC27B7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9094" y="6065294"/>
                <a:ext cx="750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F52ACCF-C2D2-4C19-8B9A-885E17DC4636}"/>
                  </a:ext>
                </a:extLst>
              </p14:cNvPr>
              <p14:cNvContentPartPr/>
              <p14:nvPr/>
            </p14:nvContentPartPr>
            <p14:xfrm>
              <a:off x="5705414" y="6048374"/>
              <a:ext cx="641880" cy="268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F52ACCF-C2D2-4C19-8B9A-885E17DC46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6414" y="6039362"/>
                <a:ext cx="659520" cy="28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456544D-A81B-4BFD-BFC8-29551A70B5CA}"/>
                  </a:ext>
                </a:extLst>
              </p14:cNvPr>
              <p14:cNvContentPartPr/>
              <p14:nvPr/>
            </p14:nvContentPartPr>
            <p14:xfrm>
              <a:off x="6548894" y="6219734"/>
              <a:ext cx="37080" cy="21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456544D-A81B-4BFD-BFC8-29551A70B5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0254" y="6211094"/>
                <a:ext cx="54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3FB38D-56CE-45F8-B669-36A59EC3BF06}"/>
                  </a:ext>
                </a:extLst>
              </p14:cNvPr>
              <p14:cNvContentPartPr/>
              <p14:nvPr/>
            </p14:nvContentPartPr>
            <p14:xfrm>
              <a:off x="6951014" y="6223334"/>
              <a:ext cx="50760" cy="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3FB38D-56CE-45F8-B669-36A59EC3BF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42014" y="6214334"/>
                <a:ext cx="68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0AE6250-C284-4586-9774-148CD8352C1E}"/>
                  </a:ext>
                </a:extLst>
              </p14:cNvPr>
              <p14:cNvContentPartPr/>
              <p14:nvPr/>
            </p14:nvContentPartPr>
            <p14:xfrm>
              <a:off x="7110494" y="6192014"/>
              <a:ext cx="2880" cy="2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0AE6250-C284-4586-9774-148CD8352C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01494" y="6183014"/>
                <a:ext cx="20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90F02B-2946-431C-8705-118CE5237665}"/>
                  </a:ext>
                </a:extLst>
              </p14:cNvPr>
              <p14:cNvContentPartPr/>
              <p14:nvPr/>
            </p14:nvContentPartPr>
            <p14:xfrm>
              <a:off x="7372214" y="6186974"/>
              <a:ext cx="32400" cy="7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90F02B-2946-431C-8705-118CE52376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63574" y="6177974"/>
                <a:ext cx="50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C565B20-BB9F-4419-AEA0-A2F81A5DD80B}"/>
                  </a:ext>
                </a:extLst>
              </p14:cNvPr>
              <p14:cNvContentPartPr/>
              <p14:nvPr/>
            </p14:nvContentPartPr>
            <p14:xfrm>
              <a:off x="7643654" y="6196334"/>
              <a:ext cx="29880" cy="3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C565B20-BB9F-4419-AEA0-A2F81A5DD8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35014" y="6187694"/>
                <a:ext cx="47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420017C-2283-4C04-A5A2-0741015A9DA4}"/>
                  </a:ext>
                </a:extLst>
              </p14:cNvPr>
              <p14:cNvContentPartPr/>
              <p14:nvPr/>
            </p14:nvContentPartPr>
            <p14:xfrm>
              <a:off x="7902854" y="6197414"/>
              <a:ext cx="5400" cy="5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420017C-2283-4C04-A5A2-0741015A9DA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93854" y="6188774"/>
                <a:ext cx="23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C125E27-7B1A-48F8-A06C-F9EB0BCF9116}"/>
                  </a:ext>
                </a:extLst>
              </p14:cNvPr>
              <p14:cNvContentPartPr/>
              <p14:nvPr/>
            </p14:nvContentPartPr>
            <p14:xfrm>
              <a:off x="6709454" y="6210014"/>
              <a:ext cx="142560" cy="1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C125E27-7B1A-48F8-A06C-F9EB0BCF911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00477" y="6201014"/>
                <a:ext cx="160156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56B1DB3-61C1-4CC6-9292-128ED4EED7BF}"/>
                  </a:ext>
                </a:extLst>
              </p14:cNvPr>
              <p14:cNvContentPartPr/>
              <p14:nvPr/>
            </p14:nvContentPartPr>
            <p14:xfrm>
              <a:off x="8039294" y="6033254"/>
              <a:ext cx="361800" cy="15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56B1DB3-61C1-4CC6-9292-128ED4EED7B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30294" y="6024614"/>
                <a:ext cx="379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24275D0-50DB-46F8-9983-D5130C6567C1}"/>
                  </a:ext>
                </a:extLst>
              </p14:cNvPr>
              <p14:cNvContentPartPr/>
              <p14:nvPr/>
            </p14:nvContentPartPr>
            <p14:xfrm>
              <a:off x="8486774" y="5940734"/>
              <a:ext cx="162360" cy="169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24275D0-50DB-46F8-9983-D5130C6567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78134" y="5932094"/>
                <a:ext cx="180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A7E13AF-86BB-466D-AF5F-74FB629C7805}"/>
                  </a:ext>
                </a:extLst>
              </p14:cNvPr>
              <p14:cNvContentPartPr/>
              <p14:nvPr/>
            </p14:nvContentPartPr>
            <p14:xfrm>
              <a:off x="8715014" y="5950454"/>
              <a:ext cx="153720" cy="225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A7E13AF-86BB-466D-AF5F-74FB629C780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06014" y="5941454"/>
                <a:ext cx="171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E4160B2-08AE-4FBB-8278-A3082F7EF0EA}"/>
                  </a:ext>
                </a:extLst>
              </p14:cNvPr>
              <p14:cNvContentPartPr/>
              <p14:nvPr/>
            </p14:nvContentPartPr>
            <p14:xfrm>
              <a:off x="2447414" y="4826174"/>
              <a:ext cx="302760" cy="218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E4160B2-08AE-4FBB-8278-A3082F7EF0E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93774" y="4718534"/>
                <a:ext cx="4104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5327A15-A306-464C-BFC0-78060554F536}"/>
                  </a:ext>
                </a:extLst>
              </p14:cNvPr>
              <p14:cNvContentPartPr/>
              <p14:nvPr/>
            </p14:nvContentPartPr>
            <p14:xfrm>
              <a:off x="2439854" y="5247734"/>
              <a:ext cx="259200" cy="217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5327A15-A306-464C-BFC0-78060554F5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85854" y="5139734"/>
                <a:ext cx="3668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8CF2F72-60B7-4573-8D45-4B86C4D10F2D}"/>
                  </a:ext>
                </a:extLst>
              </p14:cNvPr>
              <p14:cNvContentPartPr/>
              <p14:nvPr/>
            </p14:nvContentPartPr>
            <p14:xfrm>
              <a:off x="2430134" y="5675414"/>
              <a:ext cx="238680" cy="20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8CF2F72-60B7-4573-8D45-4B86C4D10F2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76494" y="5567774"/>
                <a:ext cx="3463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C5FC849-7181-4256-B875-A9D669F57222}"/>
                  </a:ext>
                </a:extLst>
              </p14:cNvPr>
              <p14:cNvContentPartPr/>
              <p14:nvPr/>
            </p14:nvContentPartPr>
            <p14:xfrm>
              <a:off x="3927374" y="5841374"/>
              <a:ext cx="15480" cy="3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C5FC849-7181-4256-B875-A9D669F5722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73374" y="5733374"/>
                <a:ext cx="123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A1F10B8-1C5B-4293-821D-FC6DDEAEB961}"/>
                  </a:ext>
                </a:extLst>
              </p14:cNvPr>
              <p14:cNvContentPartPr/>
              <p14:nvPr/>
            </p14:nvContentPartPr>
            <p14:xfrm>
              <a:off x="3703094" y="5650214"/>
              <a:ext cx="256680" cy="199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A1F10B8-1C5B-4293-821D-FC6DDEAEB9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49454" y="5542214"/>
                <a:ext cx="3643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923B053-2B67-4B84-9A1A-8D6D6D492C93}"/>
                  </a:ext>
                </a:extLst>
              </p14:cNvPr>
              <p14:cNvContentPartPr/>
              <p14:nvPr/>
            </p14:nvContentPartPr>
            <p14:xfrm>
              <a:off x="4924214" y="5666774"/>
              <a:ext cx="247680" cy="161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923B053-2B67-4B84-9A1A-8D6D6D492C9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70574" y="5558774"/>
                <a:ext cx="35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EFA87FF-78F5-43DC-99C4-2A43680407D3}"/>
                  </a:ext>
                </a:extLst>
              </p14:cNvPr>
              <p14:cNvContentPartPr/>
              <p14:nvPr/>
            </p14:nvContentPartPr>
            <p14:xfrm>
              <a:off x="5865974" y="5691254"/>
              <a:ext cx="246240" cy="153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EFA87FF-78F5-43DC-99C4-2A43680407D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12334" y="5583254"/>
                <a:ext cx="3538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43B2626-46F4-4694-AC47-1E82122365AC}"/>
                  </a:ext>
                </a:extLst>
              </p14:cNvPr>
              <p14:cNvContentPartPr/>
              <p14:nvPr/>
            </p14:nvContentPartPr>
            <p14:xfrm>
              <a:off x="8182574" y="5625014"/>
              <a:ext cx="315720" cy="153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43B2626-46F4-4694-AC47-1E82122365A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8574" y="5517014"/>
                <a:ext cx="4233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EE7D321-8974-4D80-9A26-1FD6671DB6B6}"/>
                  </a:ext>
                </a:extLst>
              </p14:cNvPr>
              <p14:cNvContentPartPr/>
              <p14:nvPr/>
            </p14:nvContentPartPr>
            <p14:xfrm>
              <a:off x="8082134" y="4359254"/>
              <a:ext cx="253440" cy="122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EE7D321-8974-4D80-9A26-1FD6671DB6B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28134" y="4251254"/>
                <a:ext cx="3610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CEDA95F-901F-461A-A794-574C52232E44}"/>
                  </a:ext>
                </a:extLst>
              </p14:cNvPr>
              <p14:cNvContentPartPr/>
              <p14:nvPr/>
            </p14:nvContentPartPr>
            <p14:xfrm>
              <a:off x="2471174" y="4385174"/>
              <a:ext cx="207000" cy="174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CEDA95F-901F-461A-A794-574C52232E4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17174" y="4277174"/>
                <a:ext cx="3146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2834B51-3888-4246-B43E-3F6B41D47AAC}"/>
                  </a:ext>
                </a:extLst>
              </p14:cNvPr>
              <p14:cNvContentPartPr/>
              <p14:nvPr/>
            </p14:nvContentPartPr>
            <p14:xfrm>
              <a:off x="3616694" y="4347014"/>
              <a:ext cx="251280" cy="273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2834B51-3888-4246-B43E-3F6B41D47AA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62694" y="4239374"/>
                <a:ext cx="35892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502CB51-3B76-450F-BBE4-AF6AF256B4FE}"/>
                  </a:ext>
                </a:extLst>
              </p14:cNvPr>
              <p14:cNvContentPartPr/>
              <p14:nvPr/>
            </p14:nvContentPartPr>
            <p14:xfrm>
              <a:off x="4770854" y="4364294"/>
              <a:ext cx="282600" cy="198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502CB51-3B76-450F-BBE4-AF6AF256B4F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16854" y="4256294"/>
                <a:ext cx="3902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E85B05D-D7BF-4822-8703-1305AD9FBA9A}"/>
                  </a:ext>
                </a:extLst>
              </p14:cNvPr>
              <p14:cNvContentPartPr/>
              <p14:nvPr/>
            </p14:nvContentPartPr>
            <p14:xfrm>
              <a:off x="5832854" y="4363574"/>
              <a:ext cx="292680" cy="200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E85B05D-D7BF-4822-8703-1305AD9FBA9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79214" y="4255934"/>
                <a:ext cx="400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B55B073-5DAD-4B46-B327-F85E840D785C}"/>
                  </a:ext>
                </a:extLst>
              </p14:cNvPr>
              <p14:cNvContentPartPr/>
              <p14:nvPr/>
            </p14:nvContentPartPr>
            <p14:xfrm>
              <a:off x="6649694" y="4457174"/>
              <a:ext cx="64080" cy="4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B55B073-5DAD-4B46-B327-F85E840D785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95694" y="4349534"/>
                <a:ext cx="171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FDABF76-5FDF-4C66-9CB7-1AC30CAA834C}"/>
                  </a:ext>
                </a:extLst>
              </p14:cNvPr>
              <p14:cNvContentPartPr/>
              <p14:nvPr/>
            </p14:nvContentPartPr>
            <p14:xfrm>
              <a:off x="6881174" y="4498934"/>
              <a:ext cx="101880" cy="6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FDABF76-5FDF-4C66-9CB7-1AC30CAA834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27534" y="4391294"/>
                <a:ext cx="209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A08CC43-2521-4F30-9DAA-F0BA43009205}"/>
                  </a:ext>
                </a:extLst>
              </p14:cNvPr>
              <p14:cNvContentPartPr/>
              <p14:nvPr/>
            </p14:nvContentPartPr>
            <p14:xfrm>
              <a:off x="7515854" y="4399934"/>
              <a:ext cx="13320" cy="15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A08CC43-2521-4F30-9DAA-F0BA430092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461854" y="4292294"/>
                <a:ext cx="120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8190509-C5B0-4A12-9F34-B029C20E549E}"/>
                  </a:ext>
                </a:extLst>
              </p14:cNvPr>
              <p14:cNvContentPartPr/>
              <p14:nvPr/>
            </p14:nvContentPartPr>
            <p14:xfrm>
              <a:off x="3579974" y="4835174"/>
              <a:ext cx="306720" cy="240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8190509-C5B0-4A12-9F34-B029C20E549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25974" y="4727534"/>
                <a:ext cx="4143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9BE8A21-C93F-47A7-9822-FAD7988EE295}"/>
                  </a:ext>
                </a:extLst>
              </p14:cNvPr>
              <p14:cNvContentPartPr/>
              <p14:nvPr/>
            </p14:nvContentPartPr>
            <p14:xfrm>
              <a:off x="3644774" y="5231174"/>
              <a:ext cx="237600" cy="270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9BE8A21-C93F-47A7-9822-FAD7988EE29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90774" y="5123534"/>
                <a:ext cx="3452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8B1502B-D772-4BB2-B6F8-FFD121E33AD1}"/>
                  </a:ext>
                </a:extLst>
              </p14:cNvPr>
              <p14:cNvContentPartPr/>
              <p14:nvPr/>
            </p14:nvContentPartPr>
            <p14:xfrm>
              <a:off x="4768334" y="4777934"/>
              <a:ext cx="263160" cy="201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8B1502B-D772-4BB2-B6F8-FFD121E33AD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694" y="4670294"/>
                <a:ext cx="3708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3E8B5FB-3C38-4D39-99A0-893AD76C9D80}"/>
                  </a:ext>
                </a:extLst>
              </p14:cNvPr>
              <p14:cNvContentPartPr/>
              <p14:nvPr/>
            </p14:nvContentPartPr>
            <p14:xfrm>
              <a:off x="4827374" y="5228654"/>
              <a:ext cx="259560" cy="19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3E8B5FB-3C38-4D39-99A0-893AD76C9D8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73374" y="5121014"/>
                <a:ext cx="3672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3E8181-AE06-4E9A-8AC1-6A39E1F0FDA0}"/>
                  </a:ext>
                </a:extLst>
              </p14:cNvPr>
              <p14:cNvContentPartPr/>
              <p14:nvPr/>
            </p14:nvContentPartPr>
            <p14:xfrm>
              <a:off x="5820614" y="4746974"/>
              <a:ext cx="318240" cy="221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3E8181-AE06-4E9A-8AC1-6A39E1F0FDA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66974" y="4638974"/>
                <a:ext cx="4258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AA04B92-2C2B-40E9-9BAA-C3E5EDE60ED8}"/>
                  </a:ext>
                </a:extLst>
              </p14:cNvPr>
              <p14:cNvContentPartPr/>
              <p14:nvPr/>
            </p14:nvContentPartPr>
            <p14:xfrm>
              <a:off x="5834654" y="5214974"/>
              <a:ext cx="289080" cy="216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AA04B92-2C2B-40E9-9BAA-C3E5EDE60E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781014" y="5107334"/>
                <a:ext cx="396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8BD01D8-C4CE-47EB-8B63-8773D600A98A}"/>
                  </a:ext>
                </a:extLst>
              </p14:cNvPr>
              <p14:cNvContentPartPr/>
              <p14:nvPr/>
            </p14:nvContentPartPr>
            <p14:xfrm>
              <a:off x="8025614" y="4732574"/>
              <a:ext cx="313560" cy="201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8BD01D8-C4CE-47EB-8B63-8773D600A98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71614" y="4624574"/>
                <a:ext cx="421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FB85D30-A308-4039-B47C-6F92D9A67D27}"/>
                  </a:ext>
                </a:extLst>
              </p14:cNvPr>
              <p14:cNvContentPartPr/>
              <p14:nvPr/>
            </p14:nvContentPartPr>
            <p14:xfrm>
              <a:off x="8025254" y="5077454"/>
              <a:ext cx="452520" cy="253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FB85D30-A308-4039-B47C-6F92D9A67D2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71254" y="4969454"/>
                <a:ext cx="5601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C68695C-C70C-44EB-B93F-A1AD8CE4F68E}"/>
                  </a:ext>
                </a:extLst>
              </p14:cNvPr>
              <p14:cNvContentPartPr/>
              <p14:nvPr/>
            </p14:nvContentPartPr>
            <p14:xfrm>
              <a:off x="3857534" y="3216614"/>
              <a:ext cx="2719080" cy="720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C68695C-C70C-44EB-B93F-A1AD8CE4F68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39892" y="3198965"/>
                <a:ext cx="2754725" cy="756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49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0BB8BF-05F2-4711-A85A-DE8A1C4E1E88}"/>
                  </a:ext>
                </a:extLst>
              </p14:cNvPr>
              <p14:cNvContentPartPr/>
              <p14:nvPr/>
            </p14:nvContentPartPr>
            <p14:xfrm>
              <a:off x="294614" y="3300854"/>
              <a:ext cx="1476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0BB8BF-05F2-4711-A85A-DE8A1C4E1E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974" y="3282854"/>
                <a:ext cx="5040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8F3A7D5-B853-408B-9986-5B38423BA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3" b="920"/>
          <a:stretch/>
        </p:blipFill>
        <p:spPr>
          <a:xfrm>
            <a:off x="0" y="603986"/>
            <a:ext cx="12129247" cy="5783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89BCFB-C78B-41A3-A291-5F26503529A4}"/>
                  </a:ext>
                </a:extLst>
              </p14:cNvPr>
              <p14:cNvContentPartPr/>
              <p14:nvPr/>
            </p14:nvContentPartPr>
            <p14:xfrm>
              <a:off x="4023540" y="430155"/>
              <a:ext cx="100440" cy="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89BCFB-C78B-41A3-A291-5F2650352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5900" y="412155"/>
                <a:ext cx="136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47BEF8-3134-4306-9FD5-56F3BB1FCBAA}"/>
                  </a:ext>
                </a:extLst>
              </p14:cNvPr>
              <p14:cNvContentPartPr/>
              <p14:nvPr/>
            </p14:nvContentPartPr>
            <p14:xfrm>
              <a:off x="4833900" y="772155"/>
              <a:ext cx="259200" cy="19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47BEF8-3134-4306-9FD5-56F3BB1FCB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5900" y="754155"/>
                <a:ext cx="294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E78767-99F0-41DC-AFE7-BAB6C71EA59E}"/>
                  </a:ext>
                </a:extLst>
              </p14:cNvPr>
              <p14:cNvContentPartPr/>
              <p14:nvPr/>
            </p14:nvContentPartPr>
            <p14:xfrm>
              <a:off x="4883940" y="1834875"/>
              <a:ext cx="167040" cy="23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E78767-99F0-41DC-AFE7-BAB6C71EA5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6300" y="1817235"/>
                <a:ext cx="2026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718031-BD94-451E-9C5F-4D9C28407461}"/>
                  </a:ext>
                </a:extLst>
              </p14:cNvPr>
              <p14:cNvContentPartPr/>
              <p14:nvPr/>
            </p14:nvContentPartPr>
            <p14:xfrm>
              <a:off x="5062500" y="4450995"/>
              <a:ext cx="237600" cy="241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718031-BD94-451E-9C5F-4D9C284074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44500" y="4433355"/>
                <a:ext cx="2732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783880-5CCC-4934-B912-6386ACD89ADF}"/>
                  </a:ext>
                </a:extLst>
              </p14:cNvPr>
              <p14:cNvContentPartPr/>
              <p14:nvPr/>
            </p14:nvContentPartPr>
            <p14:xfrm>
              <a:off x="4842180" y="5430555"/>
              <a:ext cx="284760" cy="32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783880-5CCC-4934-B912-6386ACD89A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4540" y="5412915"/>
                <a:ext cx="3204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5F9B3E-EE58-4C0A-9BFF-BB5B11BDBCB1}"/>
                  </a:ext>
                </a:extLst>
              </p14:cNvPr>
              <p14:cNvContentPartPr/>
              <p14:nvPr/>
            </p14:nvContentPartPr>
            <p14:xfrm>
              <a:off x="7088940" y="1141155"/>
              <a:ext cx="985680" cy="475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5F9B3E-EE58-4C0A-9BFF-BB5B11BDBC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70940" y="1123155"/>
                <a:ext cx="1021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530A65-48F8-416F-9A8F-D4B7C5DABAFE}"/>
                  </a:ext>
                </a:extLst>
              </p14:cNvPr>
              <p14:cNvContentPartPr/>
              <p14:nvPr/>
            </p14:nvContentPartPr>
            <p14:xfrm>
              <a:off x="4831380" y="2270115"/>
              <a:ext cx="470160" cy="1651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530A65-48F8-416F-9A8F-D4B7C5DABA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13740" y="2252475"/>
                <a:ext cx="50580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A2DD0B-69CC-4A61-AB4B-50714DE3A9A8}"/>
                  </a:ext>
                </a:extLst>
              </p14:cNvPr>
              <p14:cNvContentPartPr/>
              <p14:nvPr/>
            </p14:nvContentPartPr>
            <p14:xfrm>
              <a:off x="6671340" y="2355795"/>
              <a:ext cx="534600" cy="1490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A2DD0B-69CC-4A61-AB4B-50714DE3A9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3340" y="2337795"/>
                <a:ext cx="570240" cy="15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55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52A9E-3FA9-4AD1-B0CF-48C140481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 b="1242"/>
          <a:stretch/>
        </p:blipFill>
        <p:spPr>
          <a:xfrm>
            <a:off x="0" y="295835"/>
            <a:ext cx="12192000" cy="647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F9FF25-FD9B-45BD-B35D-3A9DF35E36E5}"/>
                  </a:ext>
                </a:extLst>
              </p14:cNvPr>
              <p14:cNvContentPartPr/>
              <p14:nvPr/>
            </p14:nvContentPartPr>
            <p14:xfrm>
              <a:off x="11558340" y="2596635"/>
              <a:ext cx="255600" cy="26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F9FF25-FD9B-45BD-B35D-3A9DF35E36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0700" y="2578995"/>
                <a:ext cx="2912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30AC46F-1B9A-4D29-9E4A-E02D7740FB71}"/>
                  </a:ext>
                </a:extLst>
              </p14:cNvPr>
              <p14:cNvContentPartPr/>
              <p14:nvPr/>
            </p14:nvContentPartPr>
            <p14:xfrm>
              <a:off x="11561580" y="3100275"/>
              <a:ext cx="273240" cy="26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30AC46F-1B9A-4D29-9E4A-E02D7740F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43940" y="3082275"/>
                <a:ext cx="308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538EA27-4491-4B14-83D7-67EB337B9D08}"/>
                  </a:ext>
                </a:extLst>
              </p14:cNvPr>
              <p14:cNvContentPartPr/>
              <p14:nvPr/>
            </p14:nvContentPartPr>
            <p14:xfrm>
              <a:off x="7297380" y="2244195"/>
              <a:ext cx="450000" cy="38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538EA27-4491-4B14-83D7-67EB337B9D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9380" y="2226195"/>
                <a:ext cx="4856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E4D9D4D-BCE4-403B-ACB0-552F02845352}"/>
                  </a:ext>
                </a:extLst>
              </p14:cNvPr>
              <p14:cNvContentPartPr/>
              <p14:nvPr/>
            </p14:nvContentPartPr>
            <p14:xfrm>
              <a:off x="10046700" y="2295315"/>
              <a:ext cx="415080" cy="406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E4D9D4D-BCE4-403B-ACB0-552F028453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29060" y="2277675"/>
                <a:ext cx="4507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7D68E59-1098-4266-9A37-FBD4512F256B}"/>
                  </a:ext>
                </a:extLst>
              </p14:cNvPr>
              <p14:cNvContentPartPr/>
              <p14:nvPr/>
            </p14:nvContentPartPr>
            <p14:xfrm>
              <a:off x="8268660" y="4794075"/>
              <a:ext cx="303840" cy="29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D68E59-1098-4266-9A37-FBD4512F25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1020" y="4776075"/>
                <a:ext cx="339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0845C8-875A-47D7-9502-2E90AA6390DA}"/>
                  </a:ext>
                </a:extLst>
              </p14:cNvPr>
              <p14:cNvContentPartPr/>
              <p14:nvPr/>
            </p14:nvContentPartPr>
            <p14:xfrm>
              <a:off x="7116300" y="493875"/>
              <a:ext cx="324360" cy="28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0845C8-875A-47D7-9502-2E90AA6390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98300" y="475875"/>
                <a:ext cx="3600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01E278-C415-4E51-8645-F65B93E200E3}"/>
                  </a:ext>
                </a:extLst>
              </p14:cNvPr>
              <p14:cNvContentPartPr/>
              <p14:nvPr/>
            </p14:nvContentPartPr>
            <p14:xfrm>
              <a:off x="7085340" y="1654875"/>
              <a:ext cx="371880" cy="31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01E278-C415-4E51-8645-F65B93E200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7700" y="1636875"/>
                <a:ext cx="4075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0B3A4ED-4A81-4B60-B996-B0F2D3C146C5}"/>
                  </a:ext>
                </a:extLst>
              </p14:cNvPr>
              <p14:cNvContentPartPr/>
              <p14:nvPr/>
            </p14:nvContentPartPr>
            <p14:xfrm>
              <a:off x="7371900" y="4527315"/>
              <a:ext cx="346320" cy="339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0B3A4ED-4A81-4B60-B996-B0F2D3C146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3900" y="4509315"/>
                <a:ext cx="3819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D1A6B4-AC1D-44DE-82FD-1C532547EB64}"/>
                  </a:ext>
                </a:extLst>
              </p14:cNvPr>
              <p14:cNvContentPartPr/>
              <p14:nvPr/>
            </p14:nvContentPartPr>
            <p14:xfrm>
              <a:off x="7062300" y="5658435"/>
              <a:ext cx="387720" cy="443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D1A6B4-AC1D-44DE-82FD-1C532547EB6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4300" y="5640435"/>
                <a:ext cx="4233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78425B5-DE73-455F-A876-DFBA396B552B}"/>
                  </a:ext>
                </a:extLst>
              </p14:cNvPr>
              <p14:cNvContentPartPr/>
              <p14:nvPr/>
            </p14:nvContentPartPr>
            <p14:xfrm>
              <a:off x="10378980" y="916155"/>
              <a:ext cx="1378440" cy="55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78425B5-DE73-455F-A876-DFBA396B55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15980" y="898503"/>
                <a:ext cx="1459080" cy="631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71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38270-2E71-47CA-81F0-B6CED79AA5CD}"/>
              </a:ext>
            </a:extLst>
          </p:cNvPr>
          <p:cNvSpPr/>
          <p:nvPr/>
        </p:nvSpPr>
        <p:spPr>
          <a:xfrm>
            <a:off x="1453661" y="117543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De aquí podría </a:t>
            </a:r>
            <a:r>
              <a:rPr lang="es-ES" dirty="0" err="1"/>
              <a:t>escrapear</a:t>
            </a:r>
            <a:r>
              <a:rPr lang="es-ES" dirty="0"/>
              <a:t> los datos de las últimas horas?</a:t>
            </a:r>
            <a:endParaRPr lang="en-US" dirty="0"/>
          </a:p>
          <a:p>
            <a:r>
              <a:rPr lang="en-US" dirty="0">
                <a:hlinkClick r:id="rId2"/>
              </a:rPr>
              <a:t>https://tematico.asturias.es/cecomaweb/estaciones.php?estaciReg=16</a:t>
            </a:r>
            <a:endParaRPr lang="en-US" dirty="0"/>
          </a:p>
          <a:p>
            <a:endParaRPr lang="en-US" dirty="0"/>
          </a:p>
          <a:p>
            <a:r>
              <a:rPr lang="en-US" dirty="0"/>
              <a:t>Arima python</a:t>
            </a:r>
          </a:p>
          <a:p>
            <a:r>
              <a:rPr lang="en-US" dirty="0">
                <a:hlinkClick r:id="rId3"/>
              </a:rPr>
              <a:t>https://machinelearningmastery.com/arima-for-time-series-forecasting-with-python/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Esto </a:t>
            </a:r>
            <a:r>
              <a:rPr lang="en-US" dirty="0" err="1"/>
              <a:t>igual</a:t>
            </a:r>
            <a:r>
              <a:rPr lang="en-US" dirty="0"/>
              <a:t> me </a:t>
            </a:r>
            <a:r>
              <a:rPr lang="en-US" dirty="0" err="1"/>
              <a:t>sirve</a:t>
            </a:r>
            <a:r>
              <a:rPr lang="en-US" dirty="0"/>
              <a:t> para comparer </a:t>
            </a:r>
            <a:r>
              <a:rPr lang="en-US" dirty="0" err="1"/>
              <a:t>estaciones</a:t>
            </a:r>
            <a:endParaRPr lang="en-US" dirty="0"/>
          </a:p>
          <a:p>
            <a:r>
              <a:rPr lang="en-US" dirty="0">
                <a:hlinkClick r:id="rId4"/>
              </a:rPr>
              <a:t>https://campus.datacamp.com/courses/unsupervised-learning-in-python/clustering-for-dataset-exploration?ex=12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48F0-B29F-4EB1-BA5C-9B84036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EB29-366B-4C94-B06F-E6B6AEBC68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>
                <a:hlinkClick r:id="rId2"/>
              </a:rPr>
              <a:t>airegijon@gmail.com</a:t>
            </a:r>
            <a:r>
              <a:rPr lang="es-ES" dirty="0"/>
              <a:t> </a:t>
            </a:r>
            <a:r>
              <a:rPr lang="es-ES"/>
              <a:t>/ cono2pm10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7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118A01-4709-4AEC-B578-0D19E0B972A4}"/>
              </a:ext>
            </a:extLst>
          </p:cNvPr>
          <p:cNvSpPr/>
          <p:nvPr/>
        </p:nvSpPr>
        <p:spPr>
          <a:xfrm>
            <a:off x="721658" y="452735"/>
            <a:ext cx="10780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https://www.researchgate.net/publication/269377468_Time_series_analysis_and_forecasting_for_air_pollution_in_small_urban_area_An_SARIMA_and_factor_analysis_approach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950F3-4551-40F1-93ED-90BA24F4CFC7}"/>
              </a:ext>
            </a:extLst>
          </p:cNvPr>
          <p:cNvSpPr/>
          <p:nvPr/>
        </p:nvSpPr>
        <p:spPr>
          <a:xfrm>
            <a:off x="766481" y="1287360"/>
            <a:ext cx="90543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Roboto"/>
              </a:rPr>
              <a:t>Time series analysis and forecasting for air pollution in small urban area: An SARIMA and factor analysis approach</a:t>
            </a: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</a:rPr>
              <a:t>Kaggle project Madrid</a:t>
            </a: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  <a:hlinkClick r:id="rId2"/>
              </a:rPr>
              <a:t>https://www.kaggle.com/dhimananubhav/forecasting-ozone-levels-in-madrid?scriptVersionId=5460139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 err="1"/>
              <a:t>aipred</a:t>
            </a:r>
            <a:r>
              <a:rPr lang="en-US" b="1" dirty="0"/>
              <a:t>: A Flexible R Package Implementing Methods for Predicting Air Pollution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  <a:hlinkClick r:id="rId3"/>
              </a:rPr>
              <a:t>https://arxiv.org/abs/1805.11534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 err="1">
                <a:solidFill>
                  <a:srgbClr val="111111"/>
                </a:solidFill>
                <a:latin typeface="Roboto"/>
              </a:rPr>
              <a:t>Indice</a:t>
            </a:r>
            <a:r>
              <a:rPr lang="en-US" b="1" dirty="0">
                <a:solidFill>
                  <a:srgbClr val="111111"/>
                </a:solidFill>
                <a:latin typeface="Roboto"/>
              </a:rPr>
              <a:t> </a:t>
            </a:r>
            <a:r>
              <a:rPr lang="en-US" b="1" dirty="0" err="1">
                <a:solidFill>
                  <a:srgbClr val="111111"/>
                </a:solidFill>
                <a:latin typeface="Roboto"/>
              </a:rPr>
              <a:t>caqui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>
                <a:solidFill>
                  <a:srgbClr val="111111"/>
                </a:solidFill>
                <a:latin typeface="Roboto"/>
                <a:hlinkClick r:id="rId4"/>
              </a:rPr>
              <a:t>https://www.airqualitynow.eu/es/about_indices_definition.php</a:t>
            </a:r>
            <a:endParaRPr lang="en-US" b="1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br>
              <a:rPr lang="en-US" b="1" dirty="0">
                <a:solidFill>
                  <a:srgbClr val="555555"/>
                </a:solidFill>
                <a:latin typeface="Roboto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105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42D1-72C5-4AA1-84AD-A882FF63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Noticias</a:t>
            </a:r>
            <a:r>
              <a:rPr lang="en-US" b="1" dirty="0"/>
              <a:t> </a:t>
            </a:r>
            <a:r>
              <a:rPr lang="en-US" b="1" dirty="0" err="1"/>
              <a:t>prensa</a:t>
            </a:r>
            <a:r>
              <a:rPr lang="en-US" b="1" dirty="0"/>
              <a:t> </a:t>
            </a:r>
            <a:r>
              <a:rPr lang="en-US" b="1" dirty="0" err="1"/>
              <a:t>contaminacion</a:t>
            </a:r>
            <a:r>
              <a:rPr lang="en-US" b="1" dirty="0"/>
              <a:t> Gijon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EDF6-4B06-485D-B310-EF0EC3C2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2751"/>
          </a:xfrm>
        </p:spPr>
        <p:txBody>
          <a:bodyPr>
            <a:normAutofit/>
          </a:bodyPr>
          <a:lstStyle/>
          <a:p>
            <a:r>
              <a:rPr lang="en-US" sz="2400" dirty="0"/>
              <a:t>https://www.lne.es/gijon/2017/10/15/gijon-ciudades-europa-contaminacion-dia/2178227.html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31A29-3A24-48EB-AC6D-F3574DF80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t="25290" r="37228" b="35073"/>
          <a:stretch/>
        </p:blipFill>
        <p:spPr>
          <a:xfrm>
            <a:off x="936714" y="2833313"/>
            <a:ext cx="6694004" cy="27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DEF1E-0925-4DD7-880B-13019140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2" t="24576" r="35846" b="36862"/>
          <a:stretch/>
        </p:blipFill>
        <p:spPr>
          <a:xfrm>
            <a:off x="883023" y="1577788"/>
            <a:ext cx="6772835" cy="2644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466B69-3AA5-43F5-9201-C3E05A162B40}"/>
              </a:ext>
            </a:extLst>
          </p:cNvPr>
          <p:cNvSpPr/>
          <p:nvPr/>
        </p:nvSpPr>
        <p:spPr>
          <a:xfrm>
            <a:off x="923363" y="739153"/>
            <a:ext cx="9126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https://www.lne.es/gijon/2018/04/19/principado-alerta-riesgo-alta-contaminacion/2272387.html</a:t>
            </a:r>
          </a:p>
        </p:txBody>
      </p:sp>
    </p:spTree>
    <p:extLst>
      <p:ext uri="{BB962C8B-B14F-4D97-AF65-F5344CB8AC3E}">
        <p14:creationId xmlns:p14="http://schemas.microsoft.com/office/powerpoint/2010/main" val="314448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099AB-8506-43BD-BE78-621E3BCD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t="15686" r="38530" b="40981"/>
          <a:stretch/>
        </p:blipFill>
        <p:spPr>
          <a:xfrm>
            <a:off x="730625" y="1447800"/>
            <a:ext cx="6598024" cy="2971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0F7FE-AB94-4B2E-94D2-4AC428856579}"/>
              </a:ext>
            </a:extLst>
          </p:cNvPr>
          <p:cNvSpPr/>
          <p:nvPr/>
        </p:nvSpPr>
        <p:spPr>
          <a:xfrm>
            <a:off x="945776" y="31289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https://www.lne.es/gijon/2018/05/21/ecologistas-denuncian-incremento-540-contaminacion/2290070.html</a:t>
            </a:r>
          </a:p>
        </p:txBody>
      </p:sp>
    </p:spTree>
    <p:extLst>
      <p:ext uri="{BB962C8B-B14F-4D97-AF65-F5344CB8AC3E}">
        <p14:creationId xmlns:p14="http://schemas.microsoft.com/office/powerpoint/2010/main" val="376995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75F74-B2C3-44B7-947E-0857DA904E11}"/>
              </a:ext>
            </a:extLst>
          </p:cNvPr>
          <p:cNvSpPr/>
          <p:nvPr/>
        </p:nvSpPr>
        <p:spPr>
          <a:xfrm>
            <a:off x="950258" y="547318"/>
            <a:ext cx="8395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https://www.lasexta.com/programas/mas-vale-tarde/noticias/los-niveles-de-contaminacion-se-disparan-en-gijon-registrando-maximos-historicos_201801185a60de140cf22d7f92e7e0bd.html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164B-90A3-4234-9F4F-2F23840D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52026" r="15073" b="15752"/>
          <a:stretch/>
        </p:blipFill>
        <p:spPr>
          <a:xfrm>
            <a:off x="815789" y="1541928"/>
            <a:ext cx="954741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72185-ECA2-46F1-AD31-544D7FC60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3" t="54444" r="10920" b="17844"/>
          <a:stretch/>
        </p:blipFill>
        <p:spPr>
          <a:xfrm>
            <a:off x="811306" y="2272554"/>
            <a:ext cx="9910483" cy="1900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33BE5-D855-494C-AF32-03428AF63618}"/>
              </a:ext>
            </a:extLst>
          </p:cNvPr>
          <p:cNvSpPr/>
          <p:nvPr/>
        </p:nvSpPr>
        <p:spPr>
          <a:xfrm>
            <a:off x="811306" y="1313347"/>
            <a:ext cx="9498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https://www.xataka.com/medicina-y-salud/lluvia-acida-oxido-barrios-mercurio-fuentes-asi-esta-panorama-contaminacion-gijon</a:t>
            </a:r>
          </a:p>
        </p:txBody>
      </p:sp>
    </p:spTree>
    <p:extLst>
      <p:ext uri="{BB962C8B-B14F-4D97-AF65-F5344CB8AC3E}">
        <p14:creationId xmlns:p14="http://schemas.microsoft.com/office/powerpoint/2010/main" val="187595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7232-6FB6-4007-B7C4-28F9D395C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8" t="14379" r="23713"/>
          <a:stretch/>
        </p:blipFill>
        <p:spPr>
          <a:xfrm>
            <a:off x="2783541" y="909918"/>
            <a:ext cx="6512859" cy="587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DDCBE4-2DBC-4F9A-B1C6-53AC77D769E1}"/>
              </a:ext>
            </a:extLst>
          </p:cNvPr>
          <p:cNvSpPr/>
          <p:nvPr/>
        </p:nvSpPr>
        <p:spPr>
          <a:xfrm>
            <a:off x="891988" y="214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https://www.lavozdeasturias.es/noticia/gijon/2016/05/19/aire-sucio-preocupa-gijoneses/00031463687592274980953.htm</a:t>
            </a:r>
          </a:p>
        </p:txBody>
      </p:sp>
    </p:spTree>
    <p:extLst>
      <p:ext uri="{BB962C8B-B14F-4D97-AF65-F5344CB8AC3E}">
        <p14:creationId xmlns:p14="http://schemas.microsoft.com/office/powerpoint/2010/main" val="168235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13543-2AD8-4C6A-BF8A-9A758AE0AB30}"/>
              </a:ext>
            </a:extLst>
          </p:cNvPr>
          <p:cNvSpPr/>
          <p:nvPr/>
        </p:nvSpPr>
        <p:spPr>
          <a:xfrm>
            <a:off x="1407459" y="4881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https://www.lne.es/gijon/2014/11/08/contaminacion-zona-oeste-pone-pie/1668252.html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9B88F-3B90-4AD7-8BCC-9F7F07F8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02"/>
          <a:stretch/>
        </p:blipFill>
        <p:spPr>
          <a:xfrm>
            <a:off x="0" y="1707776"/>
            <a:ext cx="12192000" cy="515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A81A0-2A8C-4372-ACA5-75CEEAA9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38" y="0"/>
            <a:ext cx="546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5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327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Noticias prensa contaminacion Gijon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Berdiales Nortes</dc:creator>
  <cp:lastModifiedBy>Sergio Berdiales Nortes</cp:lastModifiedBy>
  <cp:revision>1</cp:revision>
  <dcterms:created xsi:type="dcterms:W3CDTF">2018-09-03T14:56:11Z</dcterms:created>
  <dcterms:modified xsi:type="dcterms:W3CDTF">2018-10-08T18:53:28Z</dcterms:modified>
</cp:coreProperties>
</file>